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5119985" cy="1069200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" Type="http://schemas.openxmlformats.org/officeDocument/2006/relationships/slide" Target="slides/slide2.xml"/><Relationship Id="rId2" Type="http://schemas.openxmlformats.org/officeDocument/2006/relationships/slide" Target="slides/slide1.xml"/><Relationship Id="rId18" Type="http://schemas.openxmlformats.org/officeDocument/2006/relationships/viewProps" Target="viewProps.xml"/><Relationship Id="rId17" Type="http://schemas.openxmlformats.org/officeDocument/2006/relationships/tableStyles" Target="tableStyles.xml"/><Relationship Id="rId16" Type="http://schemas.openxmlformats.org/officeDocument/2006/relationships/presProps" Target="presProps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9" Type="http://schemas.openxmlformats.org/officeDocument/2006/relationships/image" Target="../media/image98.png"/><Relationship Id="rId98" Type="http://schemas.openxmlformats.org/officeDocument/2006/relationships/image" Target="../media/image97.png"/><Relationship Id="rId97" Type="http://schemas.openxmlformats.org/officeDocument/2006/relationships/image" Target="../media/image96.png"/><Relationship Id="rId96" Type="http://schemas.openxmlformats.org/officeDocument/2006/relationships/image" Target="../media/image95.png"/><Relationship Id="rId95" Type="http://schemas.openxmlformats.org/officeDocument/2006/relationships/image" Target="../media/image94.png"/><Relationship Id="rId94" Type="http://schemas.openxmlformats.org/officeDocument/2006/relationships/image" Target="../media/image93.png"/><Relationship Id="rId93" Type="http://schemas.openxmlformats.org/officeDocument/2006/relationships/image" Target="../media/image92.png"/><Relationship Id="rId92" Type="http://schemas.openxmlformats.org/officeDocument/2006/relationships/image" Target="../media/image91.png"/><Relationship Id="rId91" Type="http://schemas.openxmlformats.org/officeDocument/2006/relationships/image" Target="../media/image90.png"/><Relationship Id="rId90" Type="http://schemas.openxmlformats.org/officeDocument/2006/relationships/image" Target="../media/image89.png"/><Relationship Id="rId9" Type="http://schemas.openxmlformats.org/officeDocument/2006/relationships/image" Target="../media/image8.png"/><Relationship Id="rId89" Type="http://schemas.openxmlformats.org/officeDocument/2006/relationships/image" Target="../media/image88.png"/><Relationship Id="rId88" Type="http://schemas.openxmlformats.org/officeDocument/2006/relationships/image" Target="../media/image87.png"/><Relationship Id="rId87" Type="http://schemas.openxmlformats.org/officeDocument/2006/relationships/image" Target="../media/image86.png"/><Relationship Id="rId86" Type="http://schemas.openxmlformats.org/officeDocument/2006/relationships/image" Target="../media/image85.png"/><Relationship Id="rId85" Type="http://schemas.openxmlformats.org/officeDocument/2006/relationships/image" Target="../media/image84.png"/><Relationship Id="rId84" Type="http://schemas.openxmlformats.org/officeDocument/2006/relationships/image" Target="../media/image83.png"/><Relationship Id="rId83" Type="http://schemas.openxmlformats.org/officeDocument/2006/relationships/image" Target="../media/image82.png"/><Relationship Id="rId82" Type="http://schemas.openxmlformats.org/officeDocument/2006/relationships/image" Target="../media/image81.png"/><Relationship Id="rId81" Type="http://schemas.openxmlformats.org/officeDocument/2006/relationships/image" Target="../media/image80.png"/><Relationship Id="rId80" Type="http://schemas.openxmlformats.org/officeDocument/2006/relationships/image" Target="../media/image79.png"/><Relationship Id="rId8" Type="http://schemas.openxmlformats.org/officeDocument/2006/relationships/image" Target="../media/image7.png"/><Relationship Id="rId79" Type="http://schemas.openxmlformats.org/officeDocument/2006/relationships/image" Target="../media/image78.png"/><Relationship Id="rId78" Type="http://schemas.openxmlformats.org/officeDocument/2006/relationships/image" Target="../media/image77.png"/><Relationship Id="rId77" Type="http://schemas.openxmlformats.org/officeDocument/2006/relationships/image" Target="../media/image76.png"/><Relationship Id="rId76" Type="http://schemas.openxmlformats.org/officeDocument/2006/relationships/image" Target="../media/image75.png"/><Relationship Id="rId75" Type="http://schemas.openxmlformats.org/officeDocument/2006/relationships/image" Target="../media/image74.png"/><Relationship Id="rId74" Type="http://schemas.openxmlformats.org/officeDocument/2006/relationships/image" Target="../media/image73.png"/><Relationship Id="rId73" Type="http://schemas.openxmlformats.org/officeDocument/2006/relationships/image" Target="../media/image72.png"/><Relationship Id="rId72" Type="http://schemas.openxmlformats.org/officeDocument/2006/relationships/image" Target="../media/image71.png"/><Relationship Id="rId71" Type="http://schemas.openxmlformats.org/officeDocument/2006/relationships/image" Target="../media/image70.png"/><Relationship Id="rId70" Type="http://schemas.openxmlformats.org/officeDocument/2006/relationships/image" Target="../media/image69.png"/><Relationship Id="rId7" Type="http://schemas.openxmlformats.org/officeDocument/2006/relationships/image" Target="../media/image6.png"/><Relationship Id="rId69" Type="http://schemas.openxmlformats.org/officeDocument/2006/relationships/image" Target="../media/image68.png"/><Relationship Id="rId68" Type="http://schemas.openxmlformats.org/officeDocument/2006/relationships/image" Target="../media/image67.png"/><Relationship Id="rId67" Type="http://schemas.openxmlformats.org/officeDocument/2006/relationships/image" Target="../media/image66.png"/><Relationship Id="rId66" Type="http://schemas.openxmlformats.org/officeDocument/2006/relationships/image" Target="../media/image65.png"/><Relationship Id="rId65" Type="http://schemas.openxmlformats.org/officeDocument/2006/relationships/image" Target="../media/image64.png"/><Relationship Id="rId64" Type="http://schemas.openxmlformats.org/officeDocument/2006/relationships/image" Target="../media/image63.png"/><Relationship Id="rId63" Type="http://schemas.openxmlformats.org/officeDocument/2006/relationships/image" Target="../media/image62.png"/><Relationship Id="rId62" Type="http://schemas.openxmlformats.org/officeDocument/2006/relationships/image" Target="../media/image61.png"/><Relationship Id="rId61" Type="http://schemas.openxmlformats.org/officeDocument/2006/relationships/image" Target="../media/image60.png"/><Relationship Id="rId60" Type="http://schemas.openxmlformats.org/officeDocument/2006/relationships/image" Target="../media/image59.png"/><Relationship Id="rId6" Type="http://schemas.openxmlformats.org/officeDocument/2006/relationships/image" Target="../media/image5.png"/><Relationship Id="rId59" Type="http://schemas.openxmlformats.org/officeDocument/2006/relationships/image" Target="../media/image58.png"/><Relationship Id="rId58" Type="http://schemas.openxmlformats.org/officeDocument/2006/relationships/image" Target="../media/image57.png"/><Relationship Id="rId57" Type="http://schemas.openxmlformats.org/officeDocument/2006/relationships/image" Target="../media/image56.png"/><Relationship Id="rId56" Type="http://schemas.openxmlformats.org/officeDocument/2006/relationships/image" Target="../media/image55.png"/><Relationship Id="rId55" Type="http://schemas.openxmlformats.org/officeDocument/2006/relationships/image" Target="../media/image54.png"/><Relationship Id="rId54" Type="http://schemas.openxmlformats.org/officeDocument/2006/relationships/image" Target="../media/image53.png"/><Relationship Id="rId53" Type="http://schemas.openxmlformats.org/officeDocument/2006/relationships/image" Target="../media/image52.png"/><Relationship Id="rId52" Type="http://schemas.openxmlformats.org/officeDocument/2006/relationships/image" Target="../media/image51.png"/><Relationship Id="rId51" Type="http://schemas.openxmlformats.org/officeDocument/2006/relationships/image" Target="../media/image50.png"/><Relationship Id="rId50" Type="http://schemas.openxmlformats.org/officeDocument/2006/relationships/image" Target="../media/image49.png"/><Relationship Id="rId5" Type="http://schemas.openxmlformats.org/officeDocument/2006/relationships/image" Target="../media/image4.jpeg"/><Relationship Id="rId49" Type="http://schemas.openxmlformats.org/officeDocument/2006/relationships/image" Target="../media/image48.png"/><Relationship Id="rId48" Type="http://schemas.openxmlformats.org/officeDocument/2006/relationships/image" Target="../media/image47.png"/><Relationship Id="rId47" Type="http://schemas.openxmlformats.org/officeDocument/2006/relationships/image" Target="../media/image46.png"/><Relationship Id="rId46" Type="http://schemas.openxmlformats.org/officeDocument/2006/relationships/image" Target="../media/image45.png"/><Relationship Id="rId45" Type="http://schemas.openxmlformats.org/officeDocument/2006/relationships/image" Target="../media/image44.png"/><Relationship Id="rId44" Type="http://schemas.openxmlformats.org/officeDocument/2006/relationships/image" Target="../media/image43.png"/><Relationship Id="rId43" Type="http://schemas.openxmlformats.org/officeDocument/2006/relationships/image" Target="../media/image42.png"/><Relationship Id="rId42" Type="http://schemas.openxmlformats.org/officeDocument/2006/relationships/image" Target="../media/image41.png"/><Relationship Id="rId41" Type="http://schemas.openxmlformats.org/officeDocument/2006/relationships/image" Target="../media/image40.png"/><Relationship Id="rId40" Type="http://schemas.openxmlformats.org/officeDocument/2006/relationships/image" Target="../media/image39.png"/><Relationship Id="rId4" Type="http://schemas.openxmlformats.org/officeDocument/2006/relationships/image" Target="../media/image3.jpeg"/><Relationship Id="rId39" Type="http://schemas.openxmlformats.org/officeDocument/2006/relationships/image" Target="../media/image38.png"/><Relationship Id="rId38" Type="http://schemas.openxmlformats.org/officeDocument/2006/relationships/image" Target="../media/image37.png"/><Relationship Id="rId37" Type="http://schemas.openxmlformats.org/officeDocument/2006/relationships/image" Target="../media/image36.png"/><Relationship Id="rId36" Type="http://schemas.openxmlformats.org/officeDocument/2006/relationships/image" Target="../media/image35.png"/><Relationship Id="rId35" Type="http://schemas.openxmlformats.org/officeDocument/2006/relationships/image" Target="../media/image34.png"/><Relationship Id="rId34" Type="http://schemas.openxmlformats.org/officeDocument/2006/relationships/image" Target="../media/image33.png"/><Relationship Id="rId33" Type="http://schemas.openxmlformats.org/officeDocument/2006/relationships/image" Target="../media/image32.png"/><Relationship Id="rId32" Type="http://schemas.openxmlformats.org/officeDocument/2006/relationships/image" Target="../media/image31.png"/><Relationship Id="rId31" Type="http://schemas.openxmlformats.org/officeDocument/2006/relationships/image" Target="../media/image30.png"/><Relationship Id="rId30" Type="http://schemas.openxmlformats.org/officeDocument/2006/relationships/image" Target="../media/image29.png"/><Relationship Id="rId3" Type="http://schemas.openxmlformats.org/officeDocument/2006/relationships/image" Target="../media/image2.png"/><Relationship Id="rId29" Type="http://schemas.openxmlformats.org/officeDocument/2006/relationships/image" Target="../media/image28.png"/><Relationship Id="rId28" Type="http://schemas.openxmlformats.org/officeDocument/2006/relationships/image" Target="../media/image27.png"/><Relationship Id="rId27" Type="http://schemas.openxmlformats.org/officeDocument/2006/relationships/image" Target="../media/image26.png"/><Relationship Id="rId26" Type="http://schemas.openxmlformats.org/officeDocument/2006/relationships/image" Target="../media/image25.png"/><Relationship Id="rId25" Type="http://schemas.openxmlformats.org/officeDocument/2006/relationships/image" Target="../media/image24.png"/><Relationship Id="rId24" Type="http://schemas.openxmlformats.org/officeDocument/2006/relationships/image" Target="../media/image23.png"/><Relationship Id="rId23" Type="http://schemas.openxmlformats.org/officeDocument/2006/relationships/image" Target="../media/image22.png"/><Relationship Id="rId22" Type="http://schemas.openxmlformats.org/officeDocument/2006/relationships/image" Target="../media/image21.png"/><Relationship Id="rId215" Type="http://schemas.openxmlformats.org/officeDocument/2006/relationships/image" Target="../media/image214.png"/><Relationship Id="rId214" Type="http://schemas.openxmlformats.org/officeDocument/2006/relationships/image" Target="../media/image213.png"/><Relationship Id="rId213" Type="http://schemas.openxmlformats.org/officeDocument/2006/relationships/image" Target="../media/image212.png"/><Relationship Id="rId212" Type="http://schemas.openxmlformats.org/officeDocument/2006/relationships/image" Target="../media/image211.png"/><Relationship Id="rId211" Type="http://schemas.openxmlformats.org/officeDocument/2006/relationships/image" Target="../media/image210.jpeg"/><Relationship Id="rId210" Type="http://schemas.openxmlformats.org/officeDocument/2006/relationships/image" Target="../media/image209.png"/><Relationship Id="rId21" Type="http://schemas.openxmlformats.org/officeDocument/2006/relationships/image" Target="../media/image20.png"/><Relationship Id="rId209" Type="http://schemas.openxmlformats.org/officeDocument/2006/relationships/image" Target="../media/image208.png"/><Relationship Id="rId208" Type="http://schemas.openxmlformats.org/officeDocument/2006/relationships/image" Target="../media/image207.png"/><Relationship Id="rId207" Type="http://schemas.openxmlformats.org/officeDocument/2006/relationships/image" Target="../media/image206.png"/><Relationship Id="rId206" Type="http://schemas.openxmlformats.org/officeDocument/2006/relationships/image" Target="../media/image205.png"/><Relationship Id="rId205" Type="http://schemas.openxmlformats.org/officeDocument/2006/relationships/image" Target="../media/image204.png"/><Relationship Id="rId204" Type="http://schemas.openxmlformats.org/officeDocument/2006/relationships/image" Target="../media/image203.png"/><Relationship Id="rId203" Type="http://schemas.openxmlformats.org/officeDocument/2006/relationships/image" Target="../media/image202.png"/><Relationship Id="rId202" Type="http://schemas.openxmlformats.org/officeDocument/2006/relationships/image" Target="../media/image201.png"/><Relationship Id="rId201" Type="http://schemas.openxmlformats.org/officeDocument/2006/relationships/image" Target="../media/image200.png"/><Relationship Id="rId200" Type="http://schemas.openxmlformats.org/officeDocument/2006/relationships/image" Target="../media/image199.png"/><Relationship Id="rId20" Type="http://schemas.openxmlformats.org/officeDocument/2006/relationships/image" Target="../media/image19.png"/><Relationship Id="rId2" Type="http://schemas.openxmlformats.org/officeDocument/2006/relationships/image" Target="../media/image1.png"/><Relationship Id="rId199" Type="http://schemas.openxmlformats.org/officeDocument/2006/relationships/image" Target="../media/image198.png"/><Relationship Id="rId198" Type="http://schemas.openxmlformats.org/officeDocument/2006/relationships/image" Target="../media/image197.png"/><Relationship Id="rId197" Type="http://schemas.openxmlformats.org/officeDocument/2006/relationships/image" Target="../media/image196.png"/><Relationship Id="rId196" Type="http://schemas.openxmlformats.org/officeDocument/2006/relationships/image" Target="../media/image195.png"/><Relationship Id="rId195" Type="http://schemas.openxmlformats.org/officeDocument/2006/relationships/image" Target="../media/image194.png"/><Relationship Id="rId194" Type="http://schemas.openxmlformats.org/officeDocument/2006/relationships/image" Target="../media/image193.png"/><Relationship Id="rId193" Type="http://schemas.openxmlformats.org/officeDocument/2006/relationships/image" Target="../media/image192.png"/><Relationship Id="rId192" Type="http://schemas.openxmlformats.org/officeDocument/2006/relationships/image" Target="../media/image191.png"/><Relationship Id="rId191" Type="http://schemas.openxmlformats.org/officeDocument/2006/relationships/image" Target="../media/image190.png"/><Relationship Id="rId190" Type="http://schemas.openxmlformats.org/officeDocument/2006/relationships/image" Target="../media/image189.png"/><Relationship Id="rId19" Type="http://schemas.openxmlformats.org/officeDocument/2006/relationships/image" Target="../media/image18.png"/><Relationship Id="rId189" Type="http://schemas.openxmlformats.org/officeDocument/2006/relationships/image" Target="../media/image188.png"/><Relationship Id="rId188" Type="http://schemas.openxmlformats.org/officeDocument/2006/relationships/image" Target="../media/image187.png"/><Relationship Id="rId187" Type="http://schemas.openxmlformats.org/officeDocument/2006/relationships/image" Target="../media/image186.png"/><Relationship Id="rId186" Type="http://schemas.openxmlformats.org/officeDocument/2006/relationships/image" Target="../media/image185.png"/><Relationship Id="rId185" Type="http://schemas.openxmlformats.org/officeDocument/2006/relationships/image" Target="../media/image184.png"/><Relationship Id="rId184" Type="http://schemas.openxmlformats.org/officeDocument/2006/relationships/image" Target="../media/image183.png"/><Relationship Id="rId183" Type="http://schemas.openxmlformats.org/officeDocument/2006/relationships/image" Target="../media/image182.png"/><Relationship Id="rId182" Type="http://schemas.openxmlformats.org/officeDocument/2006/relationships/image" Target="../media/image181.png"/><Relationship Id="rId181" Type="http://schemas.openxmlformats.org/officeDocument/2006/relationships/image" Target="../media/image180.png"/><Relationship Id="rId180" Type="http://schemas.openxmlformats.org/officeDocument/2006/relationships/image" Target="../media/image179.png"/><Relationship Id="rId18" Type="http://schemas.openxmlformats.org/officeDocument/2006/relationships/image" Target="../media/image17.png"/><Relationship Id="rId179" Type="http://schemas.openxmlformats.org/officeDocument/2006/relationships/image" Target="../media/image178.png"/><Relationship Id="rId178" Type="http://schemas.openxmlformats.org/officeDocument/2006/relationships/image" Target="../media/image177.png"/><Relationship Id="rId177" Type="http://schemas.openxmlformats.org/officeDocument/2006/relationships/image" Target="../media/image176.png"/><Relationship Id="rId176" Type="http://schemas.openxmlformats.org/officeDocument/2006/relationships/image" Target="../media/image175.png"/><Relationship Id="rId175" Type="http://schemas.openxmlformats.org/officeDocument/2006/relationships/image" Target="../media/image174.png"/><Relationship Id="rId174" Type="http://schemas.openxmlformats.org/officeDocument/2006/relationships/image" Target="../media/image173.png"/><Relationship Id="rId173" Type="http://schemas.openxmlformats.org/officeDocument/2006/relationships/image" Target="../media/image172.png"/><Relationship Id="rId172" Type="http://schemas.openxmlformats.org/officeDocument/2006/relationships/image" Target="../media/image171.png"/><Relationship Id="rId171" Type="http://schemas.openxmlformats.org/officeDocument/2006/relationships/image" Target="../media/image170.png"/><Relationship Id="rId170" Type="http://schemas.openxmlformats.org/officeDocument/2006/relationships/image" Target="../media/image169.png"/><Relationship Id="rId17" Type="http://schemas.openxmlformats.org/officeDocument/2006/relationships/image" Target="../media/image16.png"/><Relationship Id="rId169" Type="http://schemas.openxmlformats.org/officeDocument/2006/relationships/image" Target="../media/image168.png"/><Relationship Id="rId168" Type="http://schemas.openxmlformats.org/officeDocument/2006/relationships/image" Target="../media/image167.png"/><Relationship Id="rId167" Type="http://schemas.openxmlformats.org/officeDocument/2006/relationships/image" Target="../media/image166.png"/><Relationship Id="rId166" Type="http://schemas.openxmlformats.org/officeDocument/2006/relationships/image" Target="../media/image165.png"/><Relationship Id="rId165" Type="http://schemas.openxmlformats.org/officeDocument/2006/relationships/image" Target="../media/image164.png"/><Relationship Id="rId164" Type="http://schemas.openxmlformats.org/officeDocument/2006/relationships/image" Target="../media/image163.png"/><Relationship Id="rId163" Type="http://schemas.openxmlformats.org/officeDocument/2006/relationships/image" Target="../media/image162.png"/><Relationship Id="rId162" Type="http://schemas.openxmlformats.org/officeDocument/2006/relationships/image" Target="../media/image161.png"/><Relationship Id="rId161" Type="http://schemas.openxmlformats.org/officeDocument/2006/relationships/image" Target="../media/image160.png"/><Relationship Id="rId160" Type="http://schemas.openxmlformats.org/officeDocument/2006/relationships/image" Target="../media/image159.png"/><Relationship Id="rId16" Type="http://schemas.openxmlformats.org/officeDocument/2006/relationships/image" Target="../media/image15.png"/><Relationship Id="rId159" Type="http://schemas.openxmlformats.org/officeDocument/2006/relationships/image" Target="../media/image158.png"/><Relationship Id="rId158" Type="http://schemas.openxmlformats.org/officeDocument/2006/relationships/image" Target="../media/image157.png"/><Relationship Id="rId157" Type="http://schemas.openxmlformats.org/officeDocument/2006/relationships/image" Target="../media/image156.png"/><Relationship Id="rId156" Type="http://schemas.openxmlformats.org/officeDocument/2006/relationships/image" Target="../media/image155.png"/><Relationship Id="rId155" Type="http://schemas.openxmlformats.org/officeDocument/2006/relationships/image" Target="../media/image154.png"/><Relationship Id="rId154" Type="http://schemas.openxmlformats.org/officeDocument/2006/relationships/image" Target="../media/image153.png"/><Relationship Id="rId153" Type="http://schemas.openxmlformats.org/officeDocument/2006/relationships/image" Target="../media/image152.png"/><Relationship Id="rId152" Type="http://schemas.openxmlformats.org/officeDocument/2006/relationships/image" Target="../media/image151.png"/><Relationship Id="rId151" Type="http://schemas.openxmlformats.org/officeDocument/2006/relationships/image" Target="../media/image150.png"/><Relationship Id="rId150" Type="http://schemas.openxmlformats.org/officeDocument/2006/relationships/image" Target="../media/image149.png"/><Relationship Id="rId15" Type="http://schemas.openxmlformats.org/officeDocument/2006/relationships/image" Target="../media/image14.png"/><Relationship Id="rId149" Type="http://schemas.openxmlformats.org/officeDocument/2006/relationships/image" Target="../media/image148.png"/><Relationship Id="rId148" Type="http://schemas.openxmlformats.org/officeDocument/2006/relationships/image" Target="../media/image147.png"/><Relationship Id="rId147" Type="http://schemas.openxmlformats.org/officeDocument/2006/relationships/image" Target="../media/image146.png"/><Relationship Id="rId146" Type="http://schemas.openxmlformats.org/officeDocument/2006/relationships/image" Target="../media/image145.png"/><Relationship Id="rId145" Type="http://schemas.openxmlformats.org/officeDocument/2006/relationships/image" Target="../media/image144.png"/><Relationship Id="rId144" Type="http://schemas.openxmlformats.org/officeDocument/2006/relationships/image" Target="../media/image143.png"/><Relationship Id="rId143" Type="http://schemas.openxmlformats.org/officeDocument/2006/relationships/image" Target="../media/image142.png"/><Relationship Id="rId142" Type="http://schemas.openxmlformats.org/officeDocument/2006/relationships/image" Target="../media/image141.png"/><Relationship Id="rId141" Type="http://schemas.openxmlformats.org/officeDocument/2006/relationships/image" Target="../media/image140.png"/><Relationship Id="rId140" Type="http://schemas.openxmlformats.org/officeDocument/2006/relationships/image" Target="../media/image139.png"/><Relationship Id="rId14" Type="http://schemas.openxmlformats.org/officeDocument/2006/relationships/image" Target="../media/image13.png"/><Relationship Id="rId139" Type="http://schemas.openxmlformats.org/officeDocument/2006/relationships/image" Target="../media/image138.png"/><Relationship Id="rId138" Type="http://schemas.openxmlformats.org/officeDocument/2006/relationships/image" Target="../media/image137.png"/><Relationship Id="rId137" Type="http://schemas.openxmlformats.org/officeDocument/2006/relationships/image" Target="../media/image136.png"/><Relationship Id="rId136" Type="http://schemas.openxmlformats.org/officeDocument/2006/relationships/image" Target="../media/image135.png"/><Relationship Id="rId135" Type="http://schemas.openxmlformats.org/officeDocument/2006/relationships/image" Target="../media/image134.png"/><Relationship Id="rId134" Type="http://schemas.openxmlformats.org/officeDocument/2006/relationships/image" Target="../media/image133.png"/><Relationship Id="rId133" Type="http://schemas.openxmlformats.org/officeDocument/2006/relationships/image" Target="../media/image132.png"/><Relationship Id="rId132" Type="http://schemas.openxmlformats.org/officeDocument/2006/relationships/image" Target="../media/image131.png"/><Relationship Id="rId131" Type="http://schemas.openxmlformats.org/officeDocument/2006/relationships/image" Target="../media/image130.png"/><Relationship Id="rId130" Type="http://schemas.openxmlformats.org/officeDocument/2006/relationships/image" Target="../media/image129.png"/><Relationship Id="rId13" Type="http://schemas.openxmlformats.org/officeDocument/2006/relationships/image" Target="../media/image12.png"/><Relationship Id="rId129" Type="http://schemas.openxmlformats.org/officeDocument/2006/relationships/image" Target="../media/image128.png"/><Relationship Id="rId128" Type="http://schemas.openxmlformats.org/officeDocument/2006/relationships/image" Target="../media/image127.png"/><Relationship Id="rId127" Type="http://schemas.openxmlformats.org/officeDocument/2006/relationships/image" Target="../media/image126.png"/><Relationship Id="rId126" Type="http://schemas.openxmlformats.org/officeDocument/2006/relationships/image" Target="../media/image125.png"/><Relationship Id="rId125" Type="http://schemas.openxmlformats.org/officeDocument/2006/relationships/image" Target="../media/image124.png"/><Relationship Id="rId124" Type="http://schemas.openxmlformats.org/officeDocument/2006/relationships/image" Target="../media/image123.png"/><Relationship Id="rId123" Type="http://schemas.openxmlformats.org/officeDocument/2006/relationships/image" Target="../media/image122.png"/><Relationship Id="rId122" Type="http://schemas.openxmlformats.org/officeDocument/2006/relationships/image" Target="../media/image121.png"/><Relationship Id="rId121" Type="http://schemas.openxmlformats.org/officeDocument/2006/relationships/image" Target="../media/image120.png"/><Relationship Id="rId120" Type="http://schemas.openxmlformats.org/officeDocument/2006/relationships/image" Target="../media/image119.png"/><Relationship Id="rId12" Type="http://schemas.openxmlformats.org/officeDocument/2006/relationships/image" Target="../media/image11.png"/><Relationship Id="rId119" Type="http://schemas.openxmlformats.org/officeDocument/2006/relationships/image" Target="../media/image118.png"/><Relationship Id="rId118" Type="http://schemas.openxmlformats.org/officeDocument/2006/relationships/image" Target="../media/image117.png"/><Relationship Id="rId117" Type="http://schemas.openxmlformats.org/officeDocument/2006/relationships/image" Target="../media/image116.png"/><Relationship Id="rId116" Type="http://schemas.openxmlformats.org/officeDocument/2006/relationships/image" Target="../media/image115.png"/><Relationship Id="rId115" Type="http://schemas.openxmlformats.org/officeDocument/2006/relationships/image" Target="../media/image114.png"/><Relationship Id="rId114" Type="http://schemas.openxmlformats.org/officeDocument/2006/relationships/image" Target="../media/image113.png"/><Relationship Id="rId113" Type="http://schemas.openxmlformats.org/officeDocument/2006/relationships/image" Target="../media/image112.png"/><Relationship Id="rId112" Type="http://schemas.openxmlformats.org/officeDocument/2006/relationships/image" Target="../media/image111.png"/><Relationship Id="rId111" Type="http://schemas.openxmlformats.org/officeDocument/2006/relationships/image" Target="../media/image110.png"/><Relationship Id="rId110" Type="http://schemas.openxmlformats.org/officeDocument/2006/relationships/image" Target="../media/image109.png"/><Relationship Id="rId11" Type="http://schemas.openxmlformats.org/officeDocument/2006/relationships/image" Target="../media/image10.png"/><Relationship Id="rId109" Type="http://schemas.openxmlformats.org/officeDocument/2006/relationships/image" Target="../media/image108.png"/><Relationship Id="rId108" Type="http://schemas.openxmlformats.org/officeDocument/2006/relationships/image" Target="../media/image107.png"/><Relationship Id="rId107" Type="http://schemas.openxmlformats.org/officeDocument/2006/relationships/image" Target="../media/image106.png"/><Relationship Id="rId106" Type="http://schemas.openxmlformats.org/officeDocument/2006/relationships/image" Target="../media/image105.png"/><Relationship Id="rId105" Type="http://schemas.openxmlformats.org/officeDocument/2006/relationships/image" Target="../media/image104.png"/><Relationship Id="rId104" Type="http://schemas.openxmlformats.org/officeDocument/2006/relationships/image" Target="../media/image103.png"/><Relationship Id="rId103" Type="http://schemas.openxmlformats.org/officeDocument/2006/relationships/image" Target="../media/image102.png"/><Relationship Id="rId102" Type="http://schemas.openxmlformats.org/officeDocument/2006/relationships/image" Target="../media/image101.png"/><Relationship Id="rId101" Type="http://schemas.openxmlformats.org/officeDocument/2006/relationships/image" Target="../media/image100.png"/><Relationship Id="rId100" Type="http://schemas.openxmlformats.org/officeDocument/2006/relationships/image" Target="../media/image99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220.png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8.png"/><Relationship Id="rId8" Type="http://schemas.openxmlformats.org/officeDocument/2006/relationships/image" Target="../media/image227.png"/><Relationship Id="rId7" Type="http://schemas.openxmlformats.org/officeDocument/2006/relationships/image" Target="../media/image226.png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0" Type="http://schemas.openxmlformats.org/officeDocument/2006/relationships/image" Target="../media/image22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7.png"/><Relationship Id="rId8" Type="http://schemas.openxmlformats.org/officeDocument/2006/relationships/image" Target="../media/image236.png"/><Relationship Id="rId7" Type="http://schemas.openxmlformats.org/officeDocument/2006/relationships/image" Target="../media/image235.png"/><Relationship Id="rId6" Type="http://schemas.openxmlformats.org/officeDocument/2006/relationships/image" Target="../media/image234.png"/><Relationship Id="rId5" Type="http://schemas.openxmlformats.org/officeDocument/2006/relationships/image" Target="../media/image233.png"/><Relationship Id="rId4" Type="http://schemas.openxmlformats.org/officeDocument/2006/relationships/image" Target="../media/image232.png"/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2" Type="http://schemas.openxmlformats.org/officeDocument/2006/relationships/image" Target="../media/image240.png"/><Relationship Id="rId11" Type="http://schemas.openxmlformats.org/officeDocument/2006/relationships/image" Target="../media/image239.png"/><Relationship Id="rId10" Type="http://schemas.openxmlformats.org/officeDocument/2006/relationships/image" Target="../media/image23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8.png"/><Relationship Id="rId8" Type="http://schemas.openxmlformats.org/officeDocument/2006/relationships/image" Target="../media/image247.png"/><Relationship Id="rId7" Type="http://schemas.openxmlformats.org/officeDocument/2006/relationships/image" Target="../media/image246.png"/><Relationship Id="rId6" Type="http://schemas.openxmlformats.org/officeDocument/2006/relationships/image" Target="../media/image245.png"/><Relationship Id="rId5" Type="http://schemas.openxmlformats.org/officeDocument/2006/relationships/image" Target="../media/image244.png"/><Relationship Id="rId4" Type="http://schemas.openxmlformats.org/officeDocument/2006/relationships/image" Target="../media/image243.png"/><Relationship Id="rId3" Type="http://schemas.openxmlformats.org/officeDocument/2006/relationships/image" Target="../media/image242.png"/><Relationship Id="rId2" Type="http://schemas.openxmlformats.org/officeDocument/2006/relationships/image" Target="../media/image241.png"/><Relationship Id="rId10" Type="http://schemas.openxmlformats.org/officeDocument/2006/relationships/image" Target="../media/image24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7.png"/><Relationship Id="rId8" Type="http://schemas.openxmlformats.org/officeDocument/2006/relationships/image" Target="../media/image256.png"/><Relationship Id="rId7" Type="http://schemas.openxmlformats.org/officeDocument/2006/relationships/image" Target="../media/image255.png"/><Relationship Id="rId6" Type="http://schemas.openxmlformats.org/officeDocument/2006/relationships/image" Target="../media/image254.png"/><Relationship Id="rId5" Type="http://schemas.openxmlformats.org/officeDocument/2006/relationships/image" Target="../media/image253.png"/><Relationship Id="rId4" Type="http://schemas.openxmlformats.org/officeDocument/2006/relationships/image" Target="../media/image252.png"/><Relationship Id="rId3" Type="http://schemas.openxmlformats.org/officeDocument/2006/relationships/image" Target="../media/image25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264.png"/><Relationship Id="rId6" Type="http://schemas.openxmlformats.org/officeDocument/2006/relationships/image" Target="../media/image263.png"/><Relationship Id="rId5" Type="http://schemas.openxmlformats.org/officeDocument/2006/relationships/image" Target="../media/image262.png"/><Relationship Id="rId4" Type="http://schemas.openxmlformats.org/officeDocument/2006/relationships/image" Target="../media/image261.png"/><Relationship Id="rId3" Type="http://schemas.openxmlformats.org/officeDocument/2006/relationships/image" Target="../media/image260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png"/><Relationship Id="rId7" Type="http://schemas.openxmlformats.org/officeDocument/2006/relationships/image" Target="../media/image271.png"/><Relationship Id="rId6" Type="http://schemas.openxmlformats.org/officeDocument/2006/relationships/image" Target="../media/image270.png"/><Relationship Id="rId5" Type="http://schemas.openxmlformats.org/officeDocument/2006/relationships/image" Target="../media/image269.png"/><Relationship Id="rId4" Type="http://schemas.openxmlformats.org/officeDocument/2006/relationships/image" Target="../media/image268.png"/><Relationship Id="rId3" Type="http://schemas.openxmlformats.org/officeDocument/2006/relationships/image" Target="../media/image267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0.png"/><Relationship Id="rId8" Type="http://schemas.openxmlformats.org/officeDocument/2006/relationships/image" Target="../media/image279.png"/><Relationship Id="rId7" Type="http://schemas.openxmlformats.org/officeDocument/2006/relationships/image" Target="../media/image278.png"/><Relationship Id="rId6" Type="http://schemas.openxmlformats.org/officeDocument/2006/relationships/image" Target="../media/image277.png"/><Relationship Id="rId5" Type="http://schemas.openxmlformats.org/officeDocument/2006/relationships/image" Target="../media/image276.png"/><Relationship Id="rId4" Type="http://schemas.openxmlformats.org/officeDocument/2006/relationships/image" Target="../media/image275.png"/><Relationship Id="rId3" Type="http://schemas.openxmlformats.org/officeDocument/2006/relationships/image" Target="../media/image274.png"/><Relationship Id="rId2" Type="http://schemas.openxmlformats.org/officeDocument/2006/relationships/image" Target="../media/image273.png"/><Relationship Id="rId11" Type="http://schemas.openxmlformats.org/officeDocument/2006/relationships/image" Target="../media/image282.png"/><Relationship Id="rId10" Type="http://schemas.openxmlformats.org/officeDocument/2006/relationships/image" Target="../media/image28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0.png"/><Relationship Id="rId8" Type="http://schemas.openxmlformats.org/officeDocument/2006/relationships/image" Target="../media/image289.png"/><Relationship Id="rId7" Type="http://schemas.openxmlformats.org/officeDocument/2006/relationships/image" Target="../media/image288.png"/><Relationship Id="rId6" Type="http://schemas.openxmlformats.org/officeDocument/2006/relationships/image" Target="../media/image287.png"/><Relationship Id="rId5" Type="http://schemas.openxmlformats.org/officeDocument/2006/relationships/image" Target="../media/image286.png"/><Relationship Id="rId4" Type="http://schemas.openxmlformats.org/officeDocument/2006/relationships/image" Target="../media/image285.png"/><Relationship Id="rId3" Type="http://schemas.openxmlformats.org/officeDocument/2006/relationships/image" Target="../media/image284.png"/><Relationship Id="rId2" Type="http://schemas.openxmlformats.org/officeDocument/2006/relationships/image" Target="../media/image283.png"/><Relationship Id="rId12" Type="http://schemas.openxmlformats.org/officeDocument/2006/relationships/image" Target="../media/image293.png"/><Relationship Id="rId11" Type="http://schemas.openxmlformats.org/officeDocument/2006/relationships/image" Target="../media/image292.png"/><Relationship Id="rId10" Type="http://schemas.openxmlformats.org/officeDocument/2006/relationships/image" Target="../media/image29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298.png"/><Relationship Id="rId5" Type="http://schemas.openxmlformats.org/officeDocument/2006/relationships/image" Target="../media/image297.png"/><Relationship Id="rId4" Type="http://schemas.openxmlformats.org/officeDocument/2006/relationships/image" Target="../media/image296.png"/><Relationship Id="rId3" Type="http://schemas.openxmlformats.org/officeDocument/2006/relationships/image" Target="../media/image295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6.png"/><Relationship Id="rId8" Type="http://schemas.openxmlformats.org/officeDocument/2006/relationships/image" Target="../media/image305.png"/><Relationship Id="rId7" Type="http://schemas.openxmlformats.org/officeDocument/2006/relationships/image" Target="../media/image304.png"/><Relationship Id="rId6" Type="http://schemas.openxmlformats.org/officeDocument/2006/relationships/image" Target="../media/image303.png"/><Relationship Id="rId5" Type="http://schemas.openxmlformats.org/officeDocument/2006/relationships/image" Target="../media/image302.png"/><Relationship Id="rId4" Type="http://schemas.openxmlformats.org/officeDocument/2006/relationships/image" Target="../media/image301.png"/><Relationship Id="rId3" Type="http://schemas.openxmlformats.org/officeDocument/2006/relationships/image" Target="../media/image300.png"/><Relationship Id="rId2" Type="http://schemas.openxmlformats.org/officeDocument/2006/relationships/image" Target="../media/image299.png"/><Relationship Id="rId19" Type="http://schemas.openxmlformats.org/officeDocument/2006/relationships/image" Target="../media/image316.png"/><Relationship Id="rId18" Type="http://schemas.openxmlformats.org/officeDocument/2006/relationships/image" Target="../media/image315.png"/><Relationship Id="rId17" Type="http://schemas.openxmlformats.org/officeDocument/2006/relationships/image" Target="../media/image314.png"/><Relationship Id="rId16" Type="http://schemas.openxmlformats.org/officeDocument/2006/relationships/image" Target="../media/image313.png"/><Relationship Id="rId15" Type="http://schemas.openxmlformats.org/officeDocument/2006/relationships/image" Target="../media/image312.png"/><Relationship Id="rId14" Type="http://schemas.openxmlformats.org/officeDocument/2006/relationships/image" Target="../media/image311.png"/><Relationship Id="rId13" Type="http://schemas.openxmlformats.org/officeDocument/2006/relationships/image" Target="../media/image310.png"/><Relationship Id="rId12" Type="http://schemas.openxmlformats.org/officeDocument/2006/relationships/image" Target="../media/image309.png"/><Relationship Id="rId11" Type="http://schemas.openxmlformats.org/officeDocument/2006/relationships/image" Target="../media/image308.png"/><Relationship Id="rId10" Type="http://schemas.openxmlformats.org/officeDocument/2006/relationships/image" Target="../media/image30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7561796" y="2879991"/>
            <a:ext cx="7556400" cy="7199312"/>
            <a:chOff x="0" y="0"/>
            <a:chExt cx="7556400" cy="7199312"/>
          </a:xfrm>
        </p:grpSpPr>
        <p:pic>
          <p:nvPicPr>
            <p:cNvPr id="1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556400" cy="7199312"/>
            </a:xfrm>
            <a:prstGeom prst="rect">
              <a:avLst/>
            </a:prstGeom>
          </p:spPr>
        </p:pic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496201" y="3474009"/>
              <a:ext cx="2278405" cy="3117100"/>
            </a:xfrm>
            <a:prstGeom prst="rect">
              <a:avLst/>
            </a:prstGeom>
          </p:spPr>
        </p:pic>
        <p:sp>
          <p:nvSpPr>
            <p:cNvPr id="3" name="textbox 3"/>
            <p:cNvSpPr/>
            <p:nvPr/>
          </p:nvSpPr>
          <p:spPr>
            <a:xfrm>
              <a:off x="502059" y="143638"/>
              <a:ext cx="5093334" cy="384746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743"/>
                </a:lnSpc>
                <a:tabLst/>
              </a:pPr>
              <a:endParaRPr lang="Arial" altLang="Arial" sz="100" dirty="0"/>
            </a:p>
            <a:p>
              <a:pPr marL="19303" indent="610" algn="l" rtl="0" eaLnBrk="0">
                <a:lnSpc>
                  <a:spcPct val="101000"/>
                </a:lnSpc>
                <a:tabLst/>
              </a:pP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1590,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Englishman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Sir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J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Harrington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invented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world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'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first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flush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toilet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humans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evolve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from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lifestyle.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</a:t>
              </a:r>
              <a:r>
                <a:rPr sz="800" spc="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2020,</a:t>
              </a:r>
              <a:r>
                <a:rPr sz="800" spc="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BROAD</a:t>
              </a:r>
              <a:r>
                <a:rPr sz="800" spc="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invented</a:t>
              </a:r>
              <a:r>
                <a:rPr sz="800" spc="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spc="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world</a:t>
              </a:r>
              <a:r>
                <a:rPr sz="800" spc="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'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first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stainless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steel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factory-made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"Holon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Building",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which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may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evolve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humans</a:t>
              </a:r>
              <a:r>
                <a:rPr sz="800" spc="10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from</a:t>
              </a:r>
              <a:r>
                <a:rPr sz="800" spc="10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life</a:t>
              </a:r>
              <a:r>
                <a:rPr sz="800" spc="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attitude</a:t>
              </a:r>
              <a:endParaRPr lang="Arial" altLang="Arial" sz="800" dirty="0"/>
            </a:p>
            <a:p>
              <a:pPr marL="12700" indent="7213" algn="l" rtl="0" eaLnBrk="0">
                <a:lnSpc>
                  <a:spcPct val="104000"/>
                </a:lnSpc>
                <a:spcBef>
                  <a:spcPts val="44"/>
                </a:spcBef>
                <a:tabLst/>
              </a:pP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If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person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checked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Holon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building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he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would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feel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comfortable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quiet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clean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every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day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which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is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different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from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other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housing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After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long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time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he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would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have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found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that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housing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was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same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inside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outside,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as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he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had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never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encountered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malfunction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After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that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he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would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longer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stay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or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even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look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at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other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dirty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or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flashy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housing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would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become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picky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about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things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other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than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housing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--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person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'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attitude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towards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life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has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changed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If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thousands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people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hundred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millions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of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people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had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lived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Holon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buildings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there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would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have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been</a:t>
              </a: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population</a:t>
              </a: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change</a:t>
              </a: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then</a:t>
              </a: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humans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would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evolve</a:t>
              </a:r>
              <a:endParaRPr lang="Arial" altLang="Arial" sz="8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1000" dirty="0"/>
            </a:p>
            <a:p>
              <a:pPr marL="1416395" algn="l" rtl="0" eaLnBrk="0">
                <a:lnSpc>
                  <a:spcPct val="69000"/>
                </a:lnSpc>
                <a:spcBef>
                  <a:spcPts val="251"/>
                </a:spcBef>
                <a:tabLst/>
              </a:pP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spc="4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flush</a:t>
              </a:r>
              <a:r>
                <a:rPr sz="800" spc="4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toilet</a:t>
              </a:r>
              <a:endParaRPr lang="Arial" altLang="Arial" sz="800" dirty="0"/>
            </a:p>
            <a:p>
              <a:pPr marL="1421374" algn="l" rtl="0" eaLnBrk="0">
                <a:lnSpc>
                  <a:spcPts val="1181"/>
                </a:lnSpc>
                <a:tabLst/>
              </a:pP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invented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by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Sir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J.</a:t>
              </a:r>
              <a:endParaRPr lang="Arial" altLang="Arial" sz="800" dirty="0"/>
            </a:p>
            <a:p>
              <a:pPr marL="1423914" algn="l" rtl="0" eaLnBrk="0">
                <a:lnSpc>
                  <a:spcPts val="1011"/>
                </a:lnSpc>
                <a:tabLst/>
              </a:pPr>
              <a:r>
                <a:rPr sz="800" spc="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Harringto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</a:t>
              </a:r>
              <a:endParaRPr lang="Arial" altLang="Arial" sz="800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0" y="13"/>
            <a:ext cx="7559992" cy="2879991"/>
            <a:chOff x="0" y="0"/>
            <a:chExt cx="7559992" cy="2879991"/>
          </a:xfrm>
        </p:grpSpPr>
        <p:sp>
          <p:nvSpPr>
            <p:cNvPr id="4" name="rect"/>
            <p:cNvSpPr/>
            <p:nvPr/>
          </p:nvSpPr>
          <p:spPr>
            <a:xfrm>
              <a:off x="0" y="0"/>
              <a:ext cx="7559992" cy="2879991"/>
            </a:xfrm>
            <a:prstGeom prst="rect">
              <a:avLst/>
            </a:prstGeom>
            <a:solidFill>
              <a:srgbClr val="DCDDDD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" name="textbox 5"/>
            <p:cNvSpPr/>
            <p:nvPr/>
          </p:nvSpPr>
          <p:spPr>
            <a:xfrm>
              <a:off x="5436537" y="530177"/>
              <a:ext cx="1783079" cy="222313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14"/>
                </a:lnSpc>
                <a:tabLst/>
              </a:pPr>
              <a:endParaRPr lang="Arial" altLang="Arial" sz="100" dirty="0"/>
            </a:p>
            <a:p>
              <a:pPr marL="13513" indent="7518" algn="l" rtl="0" eaLnBrk="0">
                <a:lnSpc>
                  <a:spcPct val="104000"/>
                </a:lnSpc>
                <a:tabLst/>
              </a:pP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BSB</a:t>
              </a:r>
              <a:r>
                <a:rPr sz="8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Town</a:t>
              </a:r>
              <a:r>
                <a:rPr sz="8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Xiangyin</a:t>
              </a:r>
              <a:r>
                <a:rPr sz="8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8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Hunan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Province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Tel</a:t>
              </a:r>
              <a:r>
                <a:rPr sz="800" spc="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86-731-84086266</a:t>
              </a:r>
              <a:endParaRPr lang="Arial" altLang="Arial" sz="800" dirty="0"/>
            </a:p>
            <a:p>
              <a:pPr marL="12903" algn="l" rtl="0" eaLnBrk="0">
                <a:lnSpc>
                  <a:spcPct val="87000"/>
                </a:lnSpc>
                <a:spcBef>
                  <a:spcPts val="365"/>
                </a:spcBef>
                <a:tabLst/>
              </a:pP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www</a:t>
              </a:r>
              <a:r>
                <a:rPr sz="800" spc="2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broad</a:t>
              </a:r>
              <a:r>
                <a:rPr sz="800" spc="20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</a:t>
              </a:r>
              <a:endParaRPr lang="Arial" altLang="Arial" sz="800" dirty="0"/>
            </a:p>
            <a:p>
              <a:pPr algn="l" rtl="0" eaLnBrk="0">
                <a:lnSpc>
                  <a:spcPct val="13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37000"/>
                </a:lnSpc>
                <a:tabLst/>
              </a:pPr>
              <a:endParaRPr lang="Arial" altLang="Arial" sz="1000" dirty="0"/>
            </a:p>
            <a:p>
              <a:pPr marL="755177" algn="l" rtl="0" eaLnBrk="0">
                <a:lnSpc>
                  <a:spcPct val="86000"/>
                </a:lnSpc>
                <a:spcBef>
                  <a:spcPts val="280"/>
                </a:spcBef>
                <a:tabLst/>
              </a:pPr>
              <a:r>
                <a:rPr sz="900" spc="-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100g</a:t>
              </a:r>
              <a:endParaRPr lang="Arial" altLang="Arial" sz="9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marL="12700" algn="l" rtl="0" eaLnBrk="0">
                <a:lnSpc>
                  <a:spcPct val="88000"/>
                </a:lnSpc>
                <a:spcBef>
                  <a:spcPts val="189"/>
                </a:spcBef>
                <a:tabLst/>
              </a:pP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</a:t>
              </a:r>
              <a:r>
                <a:rPr sz="6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protect</a:t>
              </a:r>
              <a:r>
                <a:rPr sz="6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forest</a:t>
              </a:r>
              <a:r>
                <a:rPr sz="6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&amp;</a:t>
              </a:r>
              <a:r>
                <a:rPr sz="600" spc="20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water</a:t>
              </a:r>
              <a:endParaRPr lang="Arial" altLang="Arial" sz="600" dirty="0"/>
            </a:p>
            <a:p>
              <a:pPr marL="12928" algn="l" rtl="0" eaLnBrk="0">
                <a:lnSpc>
                  <a:spcPts val="800"/>
                </a:lnSpc>
                <a:tabLst/>
              </a:pP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sources</a:t>
              </a:r>
              <a:r>
                <a:rPr sz="6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6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please</a:t>
              </a:r>
              <a:r>
                <a:rPr sz="6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imitate</a:t>
              </a:r>
              <a:r>
                <a:rPr sz="6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</a:t>
              </a:r>
              <a:endParaRPr lang="Arial" altLang="Arial" sz="600" dirty="0"/>
            </a:p>
            <a:p>
              <a:pPr marL="15062" algn="l" rtl="0" eaLnBrk="0">
                <a:lnSpc>
                  <a:spcPts val="801"/>
                </a:lnSpc>
                <a:tabLst/>
              </a:pP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adopt</a:t>
              </a:r>
              <a:r>
                <a:rPr sz="6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compact</a:t>
              </a:r>
              <a:r>
                <a:rPr sz="6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layout</a:t>
              </a:r>
              <a:r>
                <a:rPr sz="6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&amp;</a:t>
              </a:r>
              <a:r>
                <a:rPr sz="6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thin</a:t>
              </a:r>
              <a:endParaRPr lang="Arial" altLang="Arial" sz="600" dirty="0"/>
            </a:p>
            <a:p>
              <a:pPr marL="17881" algn="l" rtl="0" eaLnBrk="0">
                <a:lnSpc>
                  <a:spcPts val="808"/>
                </a:lnSpc>
                <a:tabLst/>
              </a:pP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paper</a:t>
              </a:r>
              <a:r>
                <a:rPr sz="600" spc="1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6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printing</a:t>
              </a:r>
              <a:endParaRPr lang="Arial" altLang="Arial" sz="600" dirty="0"/>
            </a:p>
            <a:p>
              <a:pPr marL="14528" algn="l" rtl="0" eaLnBrk="0">
                <a:lnSpc>
                  <a:spcPct val="69000"/>
                </a:lnSpc>
                <a:spcBef>
                  <a:spcPts val="1090"/>
                </a:spcBef>
                <a:tabLst/>
              </a:pP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2022.09</a:t>
              </a: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first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edition</a:t>
              </a:r>
              <a:endParaRPr lang="Arial" altLang="Arial" sz="800" dirty="0"/>
            </a:p>
            <a:p>
              <a:pPr marL="16357" algn="l" rtl="0" eaLnBrk="0">
                <a:lnSpc>
                  <a:spcPts val="1181"/>
                </a:lnSpc>
                <a:tabLst/>
              </a:pP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Quantity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10,00</a:t>
              </a:r>
              <a:r>
                <a:rPr sz="800" spc="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lang="Arial" altLang="Arial" sz="800" dirty="0"/>
            </a:p>
            <a:p>
              <a:pPr marL="21031" algn="l" rtl="0" eaLnBrk="0">
                <a:lnSpc>
                  <a:spcPts val="1000"/>
                </a:lnSpc>
                <a:tabLst/>
              </a:pP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BY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329-22©202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</a:t>
              </a:r>
              <a:endParaRPr lang="Arial" altLang="Arial" sz="800" dirty="0"/>
            </a:p>
          </p:txBody>
        </p: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4440605" y="530986"/>
              <a:ext cx="720001" cy="720001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3614394" y="530999"/>
              <a:ext cx="720001" cy="719988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5546284" y="1236402"/>
              <a:ext cx="422909" cy="426008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5446799" y="1137591"/>
              <a:ext cx="630257" cy="436551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713646" y="488643"/>
              <a:ext cx="487794" cy="366350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2237558" y="526615"/>
              <a:ext cx="429788" cy="109208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5480371" y="1574708"/>
              <a:ext cx="227847" cy="193132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1546391" y="526612"/>
              <a:ext cx="144513" cy="295223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5815778" y="1586331"/>
              <a:ext cx="224047" cy="175040"/>
            </a:xfrm>
            <a:prstGeom prst="rect">
              <a:avLst/>
            </a:prstGeom>
          </p:spPr>
        </p:pic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2372502" y="666957"/>
              <a:ext cx="144542" cy="138155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2412885" y="667118"/>
              <a:ext cx="254812" cy="152158"/>
            </a:xfrm>
            <a:prstGeom prst="rect">
              <a:avLst/>
            </a:prstGeom>
          </p:spPr>
        </p:pic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1878802" y="659676"/>
              <a:ext cx="146407" cy="162155"/>
            </a:xfrm>
            <a:prstGeom prst="rect">
              <a:avLst/>
            </a:prstGeom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1391742" y="663803"/>
              <a:ext cx="134924" cy="155473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2212339" y="667118"/>
              <a:ext cx="133753" cy="154433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2044697" y="655050"/>
              <a:ext cx="131714" cy="108737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2050097" y="683514"/>
              <a:ext cx="135839" cy="135763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1826205" y="526619"/>
              <a:ext cx="200569" cy="88827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1705286" y="526619"/>
              <a:ext cx="60121" cy="295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1600000">
              <a:off x="5658990" y="1496066"/>
              <a:ext cx="207193" cy="67494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1770468" y="666419"/>
              <a:ext cx="86347" cy="153112"/>
            </a:xfrm>
            <a:prstGeom prst="rect">
              <a:avLst/>
            </a:prstGeom>
          </p:spPr>
        </p:pic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600000">
              <a:off x="1391743" y="526621"/>
              <a:ext cx="139144" cy="88532"/>
            </a:xfrm>
            <a:prstGeom prst="rect">
              <a:avLst/>
            </a:prstGeom>
          </p:spPr>
        </p:pic>
        <p:pic>
          <p:nvPicPr>
            <p:cNvPr id="27" name="picture 27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21600000">
              <a:off x="2041610" y="526764"/>
              <a:ext cx="135141" cy="88682"/>
            </a:xfrm>
            <a:prstGeom prst="rect">
              <a:avLst/>
            </a:prstGeom>
          </p:spPr>
        </p:pic>
        <p:pic>
          <p:nvPicPr>
            <p:cNvPr id="28" name="picture 28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600000">
              <a:off x="5726328" y="1699259"/>
              <a:ext cx="75615" cy="78447"/>
            </a:xfrm>
            <a:prstGeom prst="rect">
              <a:avLst/>
            </a:prstGeom>
          </p:spPr>
        </p:pic>
        <p:sp>
          <p:nvSpPr>
            <p:cNvPr id="29" name="rect"/>
            <p:cNvSpPr/>
            <p:nvPr/>
          </p:nvSpPr>
          <p:spPr>
            <a:xfrm>
              <a:off x="2383358" y="794321"/>
              <a:ext cx="120091" cy="22555"/>
            </a:xfrm>
            <a:prstGeom prst="rect">
              <a:avLst/>
            </a:prstGeom>
            <a:solidFill>
              <a:srgbClr val="231916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52120" y="4983669"/>
            <a:ext cx="2184965" cy="3440317"/>
          </a:xfrm>
          <a:prstGeom prst="rect">
            <a:avLst/>
          </a:prstGeom>
        </p:spPr>
      </p:pic>
      <p:sp>
        <p:nvSpPr>
          <p:cNvPr id="31" name="rect"/>
          <p:cNvSpPr/>
          <p:nvPr/>
        </p:nvSpPr>
        <p:spPr>
          <a:xfrm>
            <a:off x="0" y="10080002"/>
            <a:ext cx="7559992" cy="612000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" name="path"/>
          <p:cNvSpPr/>
          <p:nvPr/>
        </p:nvSpPr>
        <p:spPr>
          <a:xfrm>
            <a:off x="5754266" y="6055908"/>
            <a:ext cx="48574" cy="73863"/>
          </a:xfrm>
          <a:custGeom>
            <a:avLst/>
            <a:gdLst/>
            <a:ahLst/>
            <a:cxnLst/>
            <a:rect l="0" t="0" r="0" b="0"/>
            <a:pathLst>
              <a:path w="76" h="116">
                <a:moveTo>
                  <a:pt x="27" y="0"/>
                </a:moveTo>
                <a:cubicBezTo>
                  <a:pt x="19" y="40"/>
                  <a:pt x="3" y="47"/>
                  <a:pt x="14" y="86"/>
                </a:cubicBezTo>
                <a:cubicBezTo>
                  <a:pt x="11" y="95"/>
                  <a:pt x="0" y="110"/>
                  <a:pt x="7" y="112"/>
                </a:cubicBezTo>
                <a:cubicBezTo>
                  <a:pt x="20" y="116"/>
                  <a:pt x="47" y="95"/>
                  <a:pt x="47" y="95"/>
                </a:cubicBezTo>
                <a:cubicBezTo>
                  <a:pt x="67" y="57"/>
                  <a:pt x="85" y="0"/>
                  <a:pt x="27" y="0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" name="path"/>
          <p:cNvSpPr/>
          <p:nvPr/>
        </p:nvSpPr>
        <p:spPr>
          <a:xfrm>
            <a:off x="5067270" y="6365678"/>
            <a:ext cx="28587" cy="51612"/>
          </a:xfrm>
          <a:custGeom>
            <a:avLst/>
            <a:gdLst/>
            <a:ahLst/>
            <a:cxnLst/>
            <a:rect l="0" t="0" r="0" b="0"/>
            <a:pathLst>
              <a:path w="45" h="81">
                <a:moveTo>
                  <a:pt x="14" y="0"/>
                </a:moveTo>
                <a:cubicBezTo>
                  <a:pt x="0" y="27"/>
                  <a:pt x="0" y="53"/>
                  <a:pt x="14" y="81"/>
                </a:cubicBezTo>
                <a:cubicBezTo>
                  <a:pt x="19" y="79"/>
                  <a:pt x="40" y="75"/>
                  <a:pt x="43" y="66"/>
                </a:cubicBezTo>
                <a:cubicBezTo>
                  <a:pt x="45" y="59"/>
                  <a:pt x="40" y="52"/>
                  <a:pt x="39" y="46"/>
                </a:cubicBezTo>
                <a:cubicBezTo>
                  <a:pt x="32" y="17"/>
                  <a:pt x="30" y="19"/>
                  <a:pt x="14" y="0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" name="path"/>
          <p:cNvSpPr/>
          <p:nvPr/>
        </p:nvSpPr>
        <p:spPr>
          <a:xfrm>
            <a:off x="5823376" y="6175038"/>
            <a:ext cx="64511" cy="188239"/>
          </a:xfrm>
          <a:custGeom>
            <a:avLst/>
            <a:gdLst/>
            <a:ahLst/>
            <a:cxnLst/>
            <a:rect l="0" t="0" r="0" b="0"/>
            <a:pathLst>
              <a:path w="101" h="296">
                <a:moveTo>
                  <a:pt x="43" y="4"/>
                </a:moveTo>
                <a:cubicBezTo>
                  <a:pt x="35" y="27"/>
                  <a:pt x="21" y="43"/>
                  <a:pt x="12" y="66"/>
                </a:cubicBezTo>
                <a:cubicBezTo>
                  <a:pt x="23" y="94"/>
                  <a:pt x="40" y="120"/>
                  <a:pt x="51" y="148"/>
                </a:cubicBezTo>
                <a:cubicBezTo>
                  <a:pt x="48" y="161"/>
                  <a:pt x="37" y="176"/>
                  <a:pt x="43" y="189"/>
                </a:cubicBezTo>
                <a:cubicBezTo>
                  <a:pt x="46" y="196"/>
                  <a:pt x="61" y="186"/>
                  <a:pt x="67" y="181"/>
                </a:cubicBezTo>
                <a:cubicBezTo>
                  <a:pt x="74" y="177"/>
                  <a:pt x="77" y="168"/>
                  <a:pt x="82" y="161"/>
                </a:cubicBezTo>
                <a:cubicBezTo>
                  <a:pt x="102" y="104"/>
                  <a:pt x="82" y="176"/>
                  <a:pt x="82" y="120"/>
                </a:cubicBezTo>
                <a:cubicBezTo>
                  <a:pt x="82" y="107"/>
                  <a:pt x="88" y="93"/>
                  <a:pt x="90" y="80"/>
                </a:cubicBezTo>
                <a:cubicBezTo>
                  <a:pt x="80" y="0"/>
                  <a:pt x="96" y="29"/>
                  <a:pt x="43" y="4"/>
                </a:cubicBezTo>
              </a:path>
              <a:path w="101" h="296">
                <a:moveTo>
                  <a:pt x="57" y="200"/>
                </a:moveTo>
                <a:cubicBezTo>
                  <a:pt x="17" y="223"/>
                  <a:pt x="45" y="229"/>
                  <a:pt x="3" y="242"/>
                </a:cubicBezTo>
                <a:cubicBezTo>
                  <a:pt x="6" y="257"/>
                  <a:pt x="0" y="277"/>
                  <a:pt x="11" y="290"/>
                </a:cubicBezTo>
                <a:cubicBezTo>
                  <a:pt x="17" y="296"/>
                  <a:pt x="27" y="282"/>
                  <a:pt x="34" y="276"/>
                </a:cubicBezTo>
                <a:cubicBezTo>
                  <a:pt x="45" y="264"/>
                  <a:pt x="48" y="247"/>
                  <a:pt x="57" y="234"/>
                </a:cubicBezTo>
                <a:cubicBezTo>
                  <a:pt x="62" y="221"/>
                  <a:pt x="88" y="188"/>
                  <a:pt x="73" y="193"/>
                </a:cubicBezTo>
                <a:cubicBezTo>
                  <a:pt x="46" y="201"/>
                  <a:pt x="41" y="200"/>
                  <a:pt x="57" y="200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" name="path"/>
          <p:cNvSpPr/>
          <p:nvPr/>
        </p:nvSpPr>
        <p:spPr>
          <a:xfrm>
            <a:off x="5567832" y="6164722"/>
            <a:ext cx="46647" cy="34937"/>
          </a:xfrm>
          <a:custGeom>
            <a:avLst/>
            <a:gdLst/>
            <a:ahLst/>
            <a:cxnLst/>
            <a:rect l="0" t="0" r="0" b="0"/>
            <a:pathLst>
              <a:path w="73" h="55">
                <a:moveTo>
                  <a:pt x="25" y="1"/>
                </a:moveTo>
                <a:cubicBezTo>
                  <a:pt x="5" y="55"/>
                  <a:pt x="-5" y="39"/>
                  <a:pt x="55" y="49"/>
                </a:cubicBezTo>
                <a:cubicBezTo>
                  <a:pt x="57" y="42"/>
                  <a:pt x="59" y="36"/>
                  <a:pt x="62" y="28"/>
                </a:cubicBezTo>
                <a:cubicBezTo>
                  <a:pt x="64" y="22"/>
                  <a:pt x="73" y="15"/>
                  <a:pt x="70" y="9"/>
                </a:cubicBezTo>
                <a:cubicBezTo>
                  <a:pt x="65" y="0"/>
                  <a:pt x="33" y="1"/>
                  <a:pt x="25" y="1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" name="path"/>
          <p:cNvSpPr/>
          <p:nvPr/>
        </p:nvSpPr>
        <p:spPr>
          <a:xfrm>
            <a:off x="5903580" y="6275130"/>
            <a:ext cx="104076" cy="125463"/>
          </a:xfrm>
          <a:custGeom>
            <a:avLst/>
            <a:gdLst/>
            <a:ahLst/>
            <a:cxnLst/>
            <a:rect l="0" t="0" r="0" b="0"/>
            <a:pathLst>
              <a:path w="163" h="197">
                <a:moveTo>
                  <a:pt x="71" y="54"/>
                </a:moveTo>
                <a:cubicBezTo>
                  <a:pt x="103" y="45"/>
                  <a:pt x="112" y="36"/>
                  <a:pt x="102" y="7"/>
                </a:cubicBezTo>
                <a:cubicBezTo>
                  <a:pt x="12" y="15"/>
                  <a:pt x="12" y="0"/>
                  <a:pt x="0" y="75"/>
                </a:cubicBezTo>
                <a:cubicBezTo>
                  <a:pt x="10" y="108"/>
                  <a:pt x="28" y="111"/>
                  <a:pt x="15" y="143"/>
                </a:cubicBezTo>
                <a:cubicBezTo>
                  <a:pt x="20" y="152"/>
                  <a:pt x="22" y="163"/>
                  <a:pt x="31" y="170"/>
                </a:cubicBezTo>
                <a:cubicBezTo>
                  <a:pt x="36" y="174"/>
                  <a:pt x="92" y="194"/>
                  <a:pt x="102" y="197"/>
                </a:cubicBezTo>
                <a:cubicBezTo>
                  <a:pt x="114" y="194"/>
                  <a:pt x="130" y="196"/>
                  <a:pt x="140" y="190"/>
                </a:cubicBezTo>
                <a:cubicBezTo>
                  <a:pt x="163" y="175"/>
                  <a:pt x="159" y="131"/>
                  <a:pt x="149" y="115"/>
                </a:cubicBezTo>
                <a:cubicBezTo>
                  <a:pt x="144" y="107"/>
                  <a:pt x="128" y="111"/>
                  <a:pt x="117" y="108"/>
                </a:cubicBezTo>
                <a:cubicBezTo>
                  <a:pt x="63" y="124"/>
                  <a:pt x="76" y="135"/>
                  <a:pt x="62" y="102"/>
                </a:cubicBezTo>
                <a:cubicBezTo>
                  <a:pt x="72" y="63"/>
                  <a:pt x="71" y="79"/>
                  <a:pt x="71" y="54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" name="path"/>
          <p:cNvSpPr/>
          <p:nvPr/>
        </p:nvSpPr>
        <p:spPr>
          <a:xfrm>
            <a:off x="5700236" y="6404584"/>
            <a:ext cx="176367" cy="213677"/>
          </a:xfrm>
          <a:custGeom>
            <a:avLst/>
            <a:gdLst/>
            <a:ahLst/>
            <a:cxnLst/>
            <a:rect l="0" t="0" r="0" b="0"/>
            <a:pathLst>
              <a:path w="277" h="336">
                <a:moveTo>
                  <a:pt x="202" y="0"/>
                </a:moveTo>
                <a:cubicBezTo>
                  <a:pt x="193" y="27"/>
                  <a:pt x="192" y="38"/>
                  <a:pt x="164" y="54"/>
                </a:cubicBezTo>
                <a:cubicBezTo>
                  <a:pt x="138" y="89"/>
                  <a:pt x="155" y="70"/>
                  <a:pt x="101" y="102"/>
                </a:cubicBezTo>
                <a:cubicBezTo>
                  <a:pt x="93" y="107"/>
                  <a:pt x="77" y="116"/>
                  <a:pt x="77" y="116"/>
                </a:cubicBezTo>
                <a:cubicBezTo>
                  <a:pt x="42" y="162"/>
                  <a:pt x="64" y="152"/>
                  <a:pt x="23" y="163"/>
                </a:cubicBezTo>
                <a:cubicBezTo>
                  <a:pt x="-3" y="200"/>
                  <a:pt x="14" y="226"/>
                  <a:pt x="39" y="259"/>
                </a:cubicBezTo>
                <a:cubicBezTo>
                  <a:pt x="57" y="314"/>
                  <a:pt x="25" y="317"/>
                  <a:pt x="101" y="307"/>
                </a:cubicBezTo>
                <a:cubicBezTo>
                  <a:pt x="127" y="309"/>
                  <a:pt x="154" y="306"/>
                  <a:pt x="179" y="313"/>
                </a:cubicBezTo>
                <a:cubicBezTo>
                  <a:pt x="189" y="316"/>
                  <a:pt x="185" y="336"/>
                  <a:pt x="195" y="334"/>
                </a:cubicBezTo>
                <a:cubicBezTo>
                  <a:pt x="206" y="331"/>
                  <a:pt x="204" y="316"/>
                  <a:pt x="211" y="307"/>
                </a:cubicBezTo>
                <a:cubicBezTo>
                  <a:pt x="218" y="297"/>
                  <a:pt x="226" y="289"/>
                  <a:pt x="233" y="280"/>
                </a:cubicBezTo>
                <a:cubicBezTo>
                  <a:pt x="237" y="272"/>
                  <a:pt x="240" y="266"/>
                  <a:pt x="242" y="259"/>
                </a:cubicBezTo>
                <a:cubicBezTo>
                  <a:pt x="245" y="245"/>
                  <a:pt x="244" y="230"/>
                  <a:pt x="249" y="218"/>
                </a:cubicBezTo>
                <a:cubicBezTo>
                  <a:pt x="254" y="203"/>
                  <a:pt x="267" y="191"/>
                  <a:pt x="273" y="177"/>
                </a:cubicBezTo>
                <a:cubicBezTo>
                  <a:pt x="270" y="168"/>
                  <a:pt x="273" y="156"/>
                  <a:pt x="265" y="150"/>
                </a:cubicBezTo>
                <a:cubicBezTo>
                  <a:pt x="252" y="140"/>
                  <a:pt x="218" y="136"/>
                  <a:pt x="218" y="136"/>
                </a:cubicBezTo>
                <a:cubicBezTo>
                  <a:pt x="256" y="111"/>
                  <a:pt x="248" y="107"/>
                  <a:pt x="273" y="75"/>
                </a:cubicBezTo>
                <a:cubicBezTo>
                  <a:pt x="264" y="0"/>
                  <a:pt x="277" y="0"/>
                  <a:pt x="202" y="0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" name="path"/>
          <p:cNvSpPr/>
          <p:nvPr/>
        </p:nvSpPr>
        <p:spPr>
          <a:xfrm>
            <a:off x="5902804" y="6488776"/>
            <a:ext cx="115976" cy="132638"/>
          </a:xfrm>
          <a:custGeom>
            <a:avLst/>
            <a:gdLst/>
            <a:ahLst/>
            <a:cxnLst/>
            <a:rect l="0" t="0" r="0" b="0"/>
            <a:pathLst>
              <a:path w="182" h="208">
                <a:moveTo>
                  <a:pt x="70" y="71"/>
                </a:moveTo>
                <a:cubicBezTo>
                  <a:pt x="1" y="89"/>
                  <a:pt x="29" y="76"/>
                  <a:pt x="15" y="166"/>
                </a:cubicBezTo>
                <a:cubicBezTo>
                  <a:pt x="14" y="174"/>
                  <a:pt x="0" y="186"/>
                  <a:pt x="8" y="186"/>
                </a:cubicBezTo>
                <a:cubicBezTo>
                  <a:pt x="18" y="186"/>
                  <a:pt x="21" y="172"/>
                  <a:pt x="31" y="166"/>
                </a:cubicBezTo>
                <a:cubicBezTo>
                  <a:pt x="38" y="162"/>
                  <a:pt x="46" y="162"/>
                  <a:pt x="55" y="159"/>
                </a:cubicBezTo>
                <a:cubicBezTo>
                  <a:pt x="92" y="208"/>
                  <a:pt x="68" y="196"/>
                  <a:pt x="117" y="207"/>
                </a:cubicBezTo>
                <a:cubicBezTo>
                  <a:pt x="172" y="190"/>
                  <a:pt x="139" y="148"/>
                  <a:pt x="124" y="112"/>
                </a:cubicBezTo>
                <a:cubicBezTo>
                  <a:pt x="127" y="103"/>
                  <a:pt x="125" y="92"/>
                  <a:pt x="132" y="84"/>
                </a:cubicBezTo>
                <a:cubicBezTo>
                  <a:pt x="145" y="72"/>
                  <a:pt x="179" y="57"/>
                  <a:pt x="179" y="57"/>
                </a:cubicBezTo>
                <a:cubicBezTo>
                  <a:pt x="176" y="43"/>
                  <a:pt x="182" y="25"/>
                  <a:pt x="171" y="16"/>
                </a:cubicBezTo>
                <a:cubicBezTo>
                  <a:pt x="149" y="0"/>
                  <a:pt x="83" y="13"/>
                  <a:pt x="62" y="16"/>
                </a:cubicBezTo>
                <a:cubicBezTo>
                  <a:pt x="37" y="49"/>
                  <a:pt x="51" y="40"/>
                  <a:pt x="70" y="71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9" name="path"/>
          <p:cNvSpPr/>
          <p:nvPr/>
        </p:nvSpPr>
        <p:spPr>
          <a:xfrm>
            <a:off x="3360129" y="5410978"/>
            <a:ext cx="252877" cy="216039"/>
          </a:xfrm>
          <a:custGeom>
            <a:avLst/>
            <a:gdLst/>
            <a:ahLst/>
            <a:cxnLst/>
            <a:rect l="0" t="0" r="0" b="0"/>
            <a:pathLst>
              <a:path w="398" h="340">
                <a:moveTo>
                  <a:pt x="329" y="173"/>
                </a:moveTo>
                <a:cubicBezTo>
                  <a:pt x="343" y="209"/>
                  <a:pt x="358" y="207"/>
                  <a:pt x="396" y="217"/>
                </a:cubicBezTo>
                <a:cubicBezTo>
                  <a:pt x="391" y="245"/>
                  <a:pt x="398" y="280"/>
                  <a:pt x="377" y="300"/>
                </a:cubicBezTo>
                <a:cubicBezTo>
                  <a:pt x="372" y="305"/>
                  <a:pt x="304" y="328"/>
                  <a:pt x="291" y="336"/>
                </a:cubicBezTo>
                <a:cubicBezTo>
                  <a:pt x="261" y="325"/>
                  <a:pt x="219" y="340"/>
                  <a:pt x="196" y="318"/>
                </a:cubicBezTo>
                <a:cubicBezTo>
                  <a:pt x="184" y="307"/>
                  <a:pt x="202" y="288"/>
                  <a:pt x="206" y="272"/>
                </a:cubicBezTo>
                <a:cubicBezTo>
                  <a:pt x="192" y="234"/>
                  <a:pt x="192" y="214"/>
                  <a:pt x="234" y="199"/>
                </a:cubicBezTo>
                <a:cubicBezTo>
                  <a:pt x="219" y="140"/>
                  <a:pt x="207" y="168"/>
                  <a:pt x="158" y="136"/>
                </a:cubicBezTo>
                <a:cubicBezTo>
                  <a:pt x="144" y="93"/>
                  <a:pt x="162" y="46"/>
                  <a:pt x="168" y="0"/>
                </a:cubicBezTo>
                <a:cubicBezTo>
                  <a:pt x="205" y="7"/>
                  <a:pt x="238" y="15"/>
                  <a:pt x="272" y="27"/>
                </a:cubicBezTo>
                <a:cubicBezTo>
                  <a:pt x="281" y="77"/>
                  <a:pt x="278" y="101"/>
                  <a:pt x="329" y="118"/>
                </a:cubicBezTo>
                <a:cubicBezTo>
                  <a:pt x="355" y="154"/>
                  <a:pt x="355" y="136"/>
                  <a:pt x="329" y="173"/>
                </a:cubicBezTo>
              </a:path>
              <a:path w="398" h="340">
                <a:moveTo>
                  <a:pt x="164" y="151"/>
                </a:moveTo>
                <a:cubicBezTo>
                  <a:pt x="147" y="225"/>
                  <a:pt x="141" y="242"/>
                  <a:pt x="45" y="267"/>
                </a:cubicBezTo>
                <a:cubicBezTo>
                  <a:pt x="18" y="236"/>
                  <a:pt x="-7" y="199"/>
                  <a:pt x="24" y="159"/>
                </a:cubicBezTo>
                <a:cubicBezTo>
                  <a:pt x="38" y="142"/>
                  <a:pt x="88" y="126"/>
                  <a:pt x="88" y="126"/>
                </a:cubicBezTo>
                <a:cubicBezTo>
                  <a:pt x="152" y="136"/>
                  <a:pt x="130" y="125"/>
                  <a:pt x="164" y="151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" name="path"/>
          <p:cNvSpPr/>
          <p:nvPr/>
        </p:nvSpPr>
        <p:spPr>
          <a:xfrm>
            <a:off x="5354814" y="6451713"/>
            <a:ext cx="263679" cy="235483"/>
          </a:xfrm>
          <a:custGeom>
            <a:avLst/>
            <a:gdLst/>
            <a:ahLst/>
            <a:cxnLst/>
            <a:rect l="0" t="0" r="0" b="0"/>
            <a:pathLst>
              <a:path w="415" h="370">
                <a:moveTo>
                  <a:pt x="156" y="89"/>
                </a:moveTo>
                <a:cubicBezTo>
                  <a:pt x="124" y="82"/>
                  <a:pt x="125" y="67"/>
                  <a:pt x="105" y="45"/>
                </a:cubicBezTo>
                <a:cubicBezTo>
                  <a:pt x="83" y="0"/>
                  <a:pt x="101" y="9"/>
                  <a:pt x="62" y="1"/>
                </a:cubicBezTo>
                <a:cubicBezTo>
                  <a:pt x="47" y="5"/>
                  <a:pt x="26" y="1"/>
                  <a:pt x="16" y="12"/>
                </a:cubicBezTo>
                <a:cubicBezTo>
                  <a:pt x="-8" y="38"/>
                  <a:pt x="45" y="42"/>
                  <a:pt x="50" y="44"/>
                </a:cubicBezTo>
                <a:cubicBezTo>
                  <a:pt x="62" y="56"/>
                  <a:pt x="74" y="69"/>
                  <a:pt x="85" y="82"/>
                </a:cubicBezTo>
                <a:cubicBezTo>
                  <a:pt x="91" y="88"/>
                  <a:pt x="103" y="100"/>
                  <a:pt x="103" y="100"/>
                </a:cubicBezTo>
                <a:cubicBezTo>
                  <a:pt x="120" y="137"/>
                  <a:pt x="123" y="110"/>
                  <a:pt x="154" y="144"/>
                </a:cubicBezTo>
                <a:cubicBezTo>
                  <a:pt x="143" y="181"/>
                  <a:pt x="164" y="180"/>
                  <a:pt x="197" y="195"/>
                </a:cubicBezTo>
                <a:cubicBezTo>
                  <a:pt x="209" y="226"/>
                  <a:pt x="209" y="237"/>
                  <a:pt x="242" y="252"/>
                </a:cubicBezTo>
                <a:cubicBezTo>
                  <a:pt x="248" y="259"/>
                  <a:pt x="253" y="266"/>
                  <a:pt x="260" y="272"/>
                </a:cubicBezTo>
                <a:cubicBezTo>
                  <a:pt x="266" y="276"/>
                  <a:pt x="277" y="277"/>
                  <a:pt x="284" y="283"/>
                </a:cubicBezTo>
                <a:cubicBezTo>
                  <a:pt x="290" y="288"/>
                  <a:pt x="289" y="296"/>
                  <a:pt x="294" y="302"/>
                </a:cubicBezTo>
                <a:cubicBezTo>
                  <a:pt x="313" y="329"/>
                  <a:pt x="348" y="356"/>
                  <a:pt x="379" y="370"/>
                </a:cubicBezTo>
                <a:cubicBezTo>
                  <a:pt x="386" y="343"/>
                  <a:pt x="405" y="332"/>
                  <a:pt x="411" y="305"/>
                </a:cubicBezTo>
                <a:cubicBezTo>
                  <a:pt x="395" y="259"/>
                  <a:pt x="415" y="285"/>
                  <a:pt x="378" y="288"/>
                </a:cubicBezTo>
                <a:cubicBezTo>
                  <a:pt x="368" y="289"/>
                  <a:pt x="357" y="285"/>
                  <a:pt x="347" y="284"/>
                </a:cubicBezTo>
                <a:cubicBezTo>
                  <a:pt x="319" y="254"/>
                  <a:pt x="327" y="273"/>
                  <a:pt x="341" y="223"/>
                </a:cubicBezTo>
                <a:cubicBezTo>
                  <a:pt x="343" y="215"/>
                  <a:pt x="347" y="201"/>
                  <a:pt x="347" y="201"/>
                </a:cubicBezTo>
                <a:cubicBezTo>
                  <a:pt x="332" y="173"/>
                  <a:pt x="322" y="173"/>
                  <a:pt x="291" y="186"/>
                </a:cubicBezTo>
                <a:cubicBezTo>
                  <a:pt x="285" y="179"/>
                  <a:pt x="280" y="173"/>
                  <a:pt x="273" y="167"/>
                </a:cubicBezTo>
                <a:cubicBezTo>
                  <a:pt x="266" y="162"/>
                  <a:pt x="256" y="161"/>
                  <a:pt x="249" y="155"/>
                </a:cubicBezTo>
                <a:cubicBezTo>
                  <a:pt x="202" y="113"/>
                  <a:pt x="284" y="158"/>
                  <a:pt x="215" y="125"/>
                </a:cubicBezTo>
                <a:cubicBezTo>
                  <a:pt x="211" y="118"/>
                  <a:pt x="212" y="108"/>
                  <a:pt x="204" y="104"/>
                </a:cubicBezTo>
                <a:cubicBezTo>
                  <a:pt x="153" y="78"/>
                  <a:pt x="158" y="112"/>
                  <a:pt x="156" y="89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1" name="path"/>
          <p:cNvSpPr/>
          <p:nvPr/>
        </p:nvSpPr>
        <p:spPr>
          <a:xfrm>
            <a:off x="5883768" y="5756474"/>
            <a:ext cx="164376" cy="174739"/>
          </a:xfrm>
          <a:custGeom>
            <a:avLst/>
            <a:gdLst/>
            <a:ahLst/>
            <a:cxnLst/>
            <a:rect l="0" t="0" r="0" b="0"/>
            <a:pathLst>
              <a:path w="258" h="275">
                <a:moveTo>
                  <a:pt x="148" y="38"/>
                </a:moveTo>
                <a:cubicBezTo>
                  <a:pt x="196" y="68"/>
                  <a:pt x="192" y="117"/>
                  <a:pt x="148" y="145"/>
                </a:cubicBezTo>
                <a:cubicBezTo>
                  <a:pt x="96" y="127"/>
                  <a:pt x="150" y="137"/>
                  <a:pt x="117" y="161"/>
                </a:cubicBezTo>
                <a:cubicBezTo>
                  <a:pt x="96" y="175"/>
                  <a:pt x="68" y="177"/>
                  <a:pt x="47" y="191"/>
                </a:cubicBezTo>
                <a:cubicBezTo>
                  <a:pt x="35" y="221"/>
                  <a:pt x="27" y="235"/>
                  <a:pt x="0" y="252"/>
                </a:cubicBezTo>
                <a:cubicBezTo>
                  <a:pt x="15" y="257"/>
                  <a:pt x="31" y="262"/>
                  <a:pt x="47" y="268"/>
                </a:cubicBezTo>
                <a:cubicBezTo>
                  <a:pt x="54" y="270"/>
                  <a:pt x="70" y="275"/>
                  <a:pt x="70" y="275"/>
                </a:cubicBezTo>
                <a:cubicBezTo>
                  <a:pt x="78" y="270"/>
                  <a:pt x="88" y="267"/>
                  <a:pt x="94" y="259"/>
                </a:cubicBezTo>
                <a:cubicBezTo>
                  <a:pt x="99" y="253"/>
                  <a:pt x="94" y="240"/>
                  <a:pt x="101" y="237"/>
                </a:cubicBezTo>
                <a:cubicBezTo>
                  <a:pt x="103" y="236"/>
                  <a:pt x="146" y="251"/>
                  <a:pt x="148" y="252"/>
                </a:cubicBezTo>
                <a:cubicBezTo>
                  <a:pt x="203" y="217"/>
                  <a:pt x="178" y="228"/>
                  <a:pt x="220" y="214"/>
                </a:cubicBezTo>
                <a:cubicBezTo>
                  <a:pt x="229" y="183"/>
                  <a:pt x="249" y="183"/>
                  <a:pt x="258" y="152"/>
                </a:cubicBezTo>
                <a:cubicBezTo>
                  <a:pt x="253" y="137"/>
                  <a:pt x="248" y="122"/>
                  <a:pt x="243" y="107"/>
                </a:cubicBezTo>
                <a:cubicBezTo>
                  <a:pt x="236" y="89"/>
                  <a:pt x="244" y="70"/>
                  <a:pt x="235" y="54"/>
                </a:cubicBezTo>
                <a:cubicBezTo>
                  <a:pt x="231" y="46"/>
                  <a:pt x="220" y="48"/>
                  <a:pt x="211" y="45"/>
                </a:cubicBezTo>
                <a:cubicBezTo>
                  <a:pt x="201" y="15"/>
                  <a:pt x="187" y="10"/>
                  <a:pt x="157" y="0"/>
                </a:cubicBezTo>
                <a:cubicBezTo>
                  <a:pt x="146" y="28"/>
                  <a:pt x="148" y="15"/>
                  <a:pt x="148" y="38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3180910" y="5861319"/>
            <a:ext cx="1378049" cy="1447927"/>
            <a:chOff x="0" y="0"/>
            <a:chExt cx="1378049" cy="1447927"/>
          </a:xfrm>
        </p:grpSpPr>
        <p:sp>
          <p:nvSpPr>
            <p:cNvPr id="42" name="path"/>
            <p:cNvSpPr/>
            <p:nvPr/>
          </p:nvSpPr>
          <p:spPr>
            <a:xfrm>
              <a:off x="0" y="0"/>
              <a:ext cx="1378049" cy="1447927"/>
            </a:xfrm>
            <a:custGeom>
              <a:avLst/>
              <a:gdLst/>
              <a:ahLst/>
              <a:cxnLst/>
              <a:rect l="0" t="0" r="0" b="0"/>
              <a:pathLst>
                <a:path w="2170" h="2280">
                  <a:moveTo>
                    <a:pt x="671" y="32"/>
                  </a:moveTo>
                  <a:cubicBezTo>
                    <a:pt x="655" y="37"/>
                    <a:pt x="639" y="41"/>
                    <a:pt x="623" y="46"/>
                  </a:cubicBezTo>
                  <a:cubicBezTo>
                    <a:pt x="615" y="48"/>
                    <a:pt x="599" y="53"/>
                    <a:pt x="599" y="53"/>
                  </a:cubicBezTo>
                  <a:cubicBezTo>
                    <a:pt x="555" y="80"/>
                    <a:pt x="537" y="77"/>
                    <a:pt x="478" y="82"/>
                  </a:cubicBezTo>
                  <a:cubicBezTo>
                    <a:pt x="462" y="87"/>
                    <a:pt x="440" y="84"/>
                    <a:pt x="430" y="97"/>
                  </a:cubicBezTo>
                  <a:cubicBezTo>
                    <a:pt x="378" y="168"/>
                    <a:pt x="465" y="109"/>
                    <a:pt x="398" y="149"/>
                  </a:cubicBezTo>
                  <a:cubicBezTo>
                    <a:pt x="355" y="207"/>
                    <a:pt x="348" y="267"/>
                    <a:pt x="263" y="295"/>
                  </a:cubicBezTo>
                  <a:cubicBezTo>
                    <a:pt x="242" y="346"/>
                    <a:pt x="270" y="284"/>
                    <a:pt x="231" y="339"/>
                  </a:cubicBezTo>
                  <a:cubicBezTo>
                    <a:pt x="221" y="352"/>
                    <a:pt x="224" y="370"/>
                    <a:pt x="214" y="383"/>
                  </a:cubicBezTo>
                  <a:cubicBezTo>
                    <a:pt x="208" y="392"/>
                    <a:pt x="197" y="397"/>
                    <a:pt x="190" y="404"/>
                  </a:cubicBezTo>
                  <a:cubicBezTo>
                    <a:pt x="184" y="411"/>
                    <a:pt x="179" y="419"/>
                    <a:pt x="174" y="427"/>
                  </a:cubicBezTo>
                  <a:cubicBezTo>
                    <a:pt x="155" y="481"/>
                    <a:pt x="162" y="456"/>
                    <a:pt x="150" y="500"/>
                  </a:cubicBezTo>
                  <a:cubicBezTo>
                    <a:pt x="170" y="557"/>
                    <a:pt x="139" y="613"/>
                    <a:pt x="126" y="668"/>
                  </a:cubicBezTo>
                  <a:cubicBezTo>
                    <a:pt x="142" y="776"/>
                    <a:pt x="139" y="879"/>
                    <a:pt x="270" y="917"/>
                  </a:cubicBezTo>
                  <a:cubicBezTo>
                    <a:pt x="289" y="934"/>
                    <a:pt x="307" y="951"/>
                    <a:pt x="327" y="968"/>
                  </a:cubicBezTo>
                  <a:cubicBezTo>
                    <a:pt x="332" y="973"/>
                    <a:pt x="327" y="988"/>
                    <a:pt x="334" y="990"/>
                  </a:cubicBezTo>
                  <a:cubicBezTo>
                    <a:pt x="373" y="1001"/>
                    <a:pt x="455" y="1004"/>
                    <a:pt x="455" y="1004"/>
                  </a:cubicBezTo>
                  <a:cubicBezTo>
                    <a:pt x="462" y="1007"/>
                    <a:pt x="470" y="1013"/>
                    <a:pt x="478" y="1012"/>
                  </a:cubicBezTo>
                  <a:cubicBezTo>
                    <a:pt x="496" y="1010"/>
                    <a:pt x="509" y="999"/>
                    <a:pt x="526" y="998"/>
                  </a:cubicBezTo>
                  <a:cubicBezTo>
                    <a:pt x="564" y="995"/>
                    <a:pt x="601" y="993"/>
                    <a:pt x="639" y="990"/>
                  </a:cubicBezTo>
                  <a:cubicBezTo>
                    <a:pt x="674" y="993"/>
                    <a:pt x="709" y="990"/>
                    <a:pt x="743" y="998"/>
                  </a:cubicBezTo>
                  <a:cubicBezTo>
                    <a:pt x="758" y="1002"/>
                    <a:pt x="763" y="1033"/>
                    <a:pt x="767" y="1042"/>
                  </a:cubicBezTo>
                  <a:cubicBezTo>
                    <a:pt x="785" y="1077"/>
                    <a:pt x="827" y="1113"/>
                    <a:pt x="863" y="1129"/>
                  </a:cubicBezTo>
                  <a:cubicBezTo>
                    <a:pt x="885" y="1206"/>
                    <a:pt x="815" y="1286"/>
                    <a:pt x="904" y="1349"/>
                  </a:cubicBezTo>
                  <a:cubicBezTo>
                    <a:pt x="921" y="1395"/>
                    <a:pt x="927" y="1442"/>
                    <a:pt x="943" y="1487"/>
                  </a:cubicBezTo>
                  <a:cubicBezTo>
                    <a:pt x="936" y="1524"/>
                    <a:pt x="928" y="1561"/>
                    <a:pt x="920" y="1598"/>
                  </a:cubicBezTo>
                  <a:cubicBezTo>
                    <a:pt x="914" y="1619"/>
                    <a:pt x="904" y="1663"/>
                    <a:pt x="904" y="1663"/>
                  </a:cubicBezTo>
                  <a:cubicBezTo>
                    <a:pt x="912" y="1712"/>
                    <a:pt x="920" y="1742"/>
                    <a:pt x="952" y="1780"/>
                  </a:cubicBezTo>
                  <a:cubicBezTo>
                    <a:pt x="963" y="1815"/>
                    <a:pt x="968" y="1851"/>
                    <a:pt x="991" y="1883"/>
                  </a:cubicBezTo>
                  <a:cubicBezTo>
                    <a:pt x="1011" y="1953"/>
                    <a:pt x="1055" y="2014"/>
                    <a:pt x="1087" y="2081"/>
                  </a:cubicBezTo>
                  <a:cubicBezTo>
                    <a:pt x="1101" y="2110"/>
                    <a:pt x="1104" y="2144"/>
                    <a:pt x="1112" y="2175"/>
                  </a:cubicBezTo>
                  <a:cubicBezTo>
                    <a:pt x="1094" y="2249"/>
                    <a:pt x="1104" y="2220"/>
                    <a:pt x="1087" y="2263"/>
                  </a:cubicBezTo>
                  <a:cubicBezTo>
                    <a:pt x="1096" y="2266"/>
                    <a:pt x="1138" y="2280"/>
                    <a:pt x="1144" y="2278"/>
                  </a:cubicBezTo>
                  <a:cubicBezTo>
                    <a:pt x="1153" y="2275"/>
                    <a:pt x="1154" y="2262"/>
                    <a:pt x="1160" y="2256"/>
                  </a:cubicBezTo>
                  <a:cubicBezTo>
                    <a:pt x="1166" y="2250"/>
                    <a:pt x="1176" y="2247"/>
                    <a:pt x="1183" y="2242"/>
                  </a:cubicBezTo>
                  <a:cubicBezTo>
                    <a:pt x="1259" y="2258"/>
                    <a:pt x="1290" y="2249"/>
                    <a:pt x="1368" y="2242"/>
                  </a:cubicBezTo>
                  <a:cubicBezTo>
                    <a:pt x="1401" y="2210"/>
                    <a:pt x="1459" y="2175"/>
                    <a:pt x="1504" y="2161"/>
                  </a:cubicBezTo>
                  <a:cubicBezTo>
                    <a:pt x="1550" y="2130"/>
                    <a:pt x="1555" y="2107"/>
                    <a:pt x="1568" y="2058"/>
                  </a:cubicBezTo>
                  <a:cubicBezTo>
                    <a:pt x="1571" y="2032"/>
                    <a:pt x="1571" y="1956"/>
                    <a:pt x="1593" y="1949"/>
                  </a:cubicBezTo>
                  <a:cubicBezTo>
                    <a:pt x="1668" y="1926"/>
                    <a:pt x="1748" y="1926"/>
                    <a:pt x="1825" y="1912"/>
                  </a:cubicBezTo>
                  <a:cubicBezTo>
                    <a:pt x="1838" y="1877"/>
                    <a:pt x="1846" y="1853"/>
                    <a:pt x="1801" y="1839"/>
                  </a:cubicBezTo>
                  <a:cubicBezTo>
                    <a:pt x="1792" y="1828"/>
                    <a:pt x="1771" y="1801"/>
                    <a:pt x="1769" y="1788"/>
                  </a:cubicBezTo>
                  <a:cubicBezTo>
                    <a:pt x="1764" y="1752"/>
                    <a:pt x="1801" y="1734"/>
                    <a:pt x="1825" y="1715"/>
                  </a:cubicBezTo>
                  <a:cubicBezTo>
                    <a:pt x="1876" y="1673"/>
                    <a:pt x="1865" y="1684"/>
                    <a:pt x="1889" y="1642"/>
                  </a:cubicBezTo>
                  <a:cubicBezTo>
                    <a:pt x="1872" y="1539"/>
                    <a:pt x="1889" y="1661"/>
                    <a:pt x="1889" y="1473"/>
                  </a:cubicBezTo>
                  <a:cubicBezTo>
                    <a:pt x="1889" y="1450"/>
                    <a:pt x="1877" y="1430"/>
                    <a:pt x="1873" y="1407"/>
                  </a:cubicBezTo>
                  <a:cubicBezTo>
                    <a:pt x="1879" y="1355"/>
                    <a:pt x="1880" y="1305"/>
                    <a:pt x="1913" y="1261"/>
                  </a:cubicBezTo>
                  <a:cubicBezTo>
                    <a:pt x="1935" y="1197"/>
                    <a:pt x="1972" y="1178"/>
                    <a:pt x="2025" y="1129"/>
                  </a:cubicBezTo>
                  <a:cubicBezTo>
                    <a:pt x="2034" y="1122"/>
                    <a:pt x="2040" y="1115"/>
                    <a:pt x="2049" y="1107"/>
                  </a:cubicBezTo>
                  <a:cubicBezTo>
                    <a:pt x="2057" y="1099"/>
                    <a:pt x="2073" y="1085"/>
                    <a:pt x="2073" y="1085"/>
                  </a:cubicBezTo>
                  <a:cubicBezTo>
                    <a:pt x="2098" y="1041"/>
                    <a:pt x="2135" y="1004"/>
                    <a:pt x="2145" y="954"/>
                  </a:cubicBezTo>
                  <a:cubicBezTo>
                    <a:pt x="2154" y="910"/>
                    <a:pt x="2157" y="865"/>
                    <a:pt x="2170" y="822"/>
                  </a:cubicBezTo>
                  <a:cubicBezTo>
                    <a:pt x="2156" y="773"/>
                    <a:pt x="2149" y="783"/>
                    <a:pt x="2097" y="793"/>
                  </a:cubicBezTo>
                  <a:cubicBezTo>
                    <a:pt x="2070" y="809"/>
                    <a:pt x="2063" y="827"/>
                    <a:pt x="2033" y="837"/>
                  </a:cubicBezTo>
                  <a:cubicBezTo>
                    <a:pt x="1998" y="826"/>
                    <a:pt x="1971" y="810"/>
                    <a:pt x="1937" y="800"/>
                  </a:cubicBezTo>
                  <a:cubicBezTo>
                    <a:pt x="1905" y="770"/>
                    <a:pt x="1866" y="754"/>
                    <a:pt x="1841" y="720"/>
                  </a:cubicBezTo>
                  <a:cubicBezTo>
                    <a:pt x="1831" y="690"/>
                    <a:pt x="1811" y="671"/>
                    <a:pt x="1792" y="646"/>
                  </a:cubicBezTo>
                  <a:cubicBezTo>
                    <a:pt x="1778" y="602"/>
                    <a:pt x="1769" y="559"/>
                    <a:pt x="1753" y="515"/>
                  </a:cubicBezTo>
                  <a:cubicBezTo>
                    <a:pt x="1743" y="489"/>
                    <a:pt x="1721" y="471"/>
                    <a:pt x="1705" y="448"/>
                  </a:cubicBezTo>
                  <a:cubicBezTo>
                    <a:pt x="1656" y="380"/>
                    <a:pt x="1737" y="475"/>
                    <a:pt x="1689" y="404"/>
                  </a:cubicBezTo>
                  <a:cubicBezTo>
                    <a:pt x="1675" y="384"/>
                    <a:pt x="1641" y="346"/>
                    <a:pt x="1641" y="346"/>
                  </a:cubicBezTo>
                  <a:cubicBezTo>
                    <a:pt x="1628" y="313"/>
                    <a:pt x="1647" y="283"/>
                    <a:pt x="1657" y="251"/>
                  </a:cubicBezTo>
                  <a:cubicBezTo>
                    <a:pt x="1654" y="232"/>
                    <a:pt x="1669" y="198"/>
                    <a:pt x="1648" y="193"/>
                  </a:cubicBezTo>
                  <a:cubicBezTo>
                    <a:pt x="1586" y="177"/>
                    <a:pt x="1520" y="201"/>
                    <a:pt x="1456" y="200"/>
                  </a:cubicBezTo>
                  <a:cubicBezTo>
                    <a:pt x="1439" y="199"/>
                    <a:pt x="1415" y="177"/>
                    <a:pt x="1400" y="170"/>
                  </a:cubicBezTo>
                  <a:cubicBezTo>
                    <a:pt x="1356" y="151"/>
                    <a:pt x="1303" y="142"/>
                    <a:pt x="1256" y="126"/>
                  </a:cubicBezTo>
                  <a:cubicBezTo>
                    <a:pt x="1240" y="129"/>
                    <a:pt x="1223" y="127"/>
                    <a:pt x="1208" y="134"/>
                  </a:cubicBezTo>
                  <a:cubicBezTo>
                    <a:pt x="1187" y="144"/>
                    <a:pt x="1195" y="164"/>
                    <a:pt x="1183" y="178"/>
                  </a:cubicBezTo>
                  <a:cubicBezTo>
                    <a:pt x="1178" y="185"/>
                    <a:pt x="1167" y="188"/>
                    <a:pt x="1160" y="193"/>
                  </a:cubicBezTo>
                  <a:cubicBezTo>
                    <a:pt x="1085" y="140"/>
                    <a:pt x="1183" y="202"/>
                    <a:pt x="1048" y="156"/>
                  </a:cubicBezTo>
                  <a:cubicBezTo>
                    <a:pt x="1029" y="149"/>
                    <a:pt x="1019" y="127"/>
                    <a:pt x="1000" y="120"/>
                  </a:cubicBezTo>
                  <a:cubicBezTo>
                    <a:pt x="974" y="109"/>
                    <a:pt x="946" y="100"/>
                    <a:pt x="920" y="90"/>
                  </a:cubicBezTo>
                  <a:cubicBezTo>
                    <a:pt x="833" y="11"/>
                    <a:pt x="944" y="125"/>
                    <a:pt x="904" y="39"/>
                  </a:cubicBezTo>
                  <a:cubicBezTo>
                    <a:pt x="889" y="6"/>
                    <a:pt x="806" y="10"/>
                    <a:pt x="791" y="9"/>
                  </a:cubicBezTo>
                  <a:cubicBezTo>
                    <a:pt x="756" y="0"/>
                    <a:pt x="731" y="9"/>
                    <a:pt x="695" y="17"/>
                  </a:cubicBezTo>
                  <a:cubicBezTo>
                    <a:pt x="660" y="25"/>
                    <a:pt x="656" y="16"/>
                    <a:pt x="671" y="32"/>
                  </a:cubicBezTo>
                </a:path>
                <a:path w="2170" h="2280">
                  <a:moveTo>
                    <a:pt x="2074" y="1610"/>
                  </a:moveTo>
                  <a:cubicBezTo>
                    <a:pt x="2070" y="1618"/>
                    <a:pt x="2065" y="1624"/>
                    <a:pt x="2061" y="1631"/>
                  </a:cubicBezTo>
                  <a:cubicBezTo>
                    <a:pt x="2056" y="1643"/>
                    <a:pt x="2060" y="1663"/>
                    <a:pt x="2048" y="1671"/>
                  </a:cubicBezTo>
                  <a:cubicBezTo>
                    <a:pt x="2021" y="1690"/>
                    <a:pt x="2000" y="1708"/>
                    <a:pt x="1970" y="1717"/>
                  </a:cubicBezTo>
                  <a:cubicBezTo>
                    <a:pt x="1938" y="1740"/>
                    <a:pt x="1958" y="1747"/>
                    <a:pt x="1924" y="1758"/>
                  </a:cubicBezTo>
                  <a:cubicBezTo>
                    <a:pt x="1932" y="1803"/>
                    <a:pt x="1937" y="1807"/>
                    <a:pt x="1924" y="1865"/>
                  </a:cubicBezTo>
                  <a:cubicBezTo>
                    <a:pt x="1922" y="1876"/>
                    <a:pt x="1903" y="1909"/>
                    <a:pt x="1898" y="1925"/>
                  </a:cubicBezTo>
                  <a:cubicBezTo>
                    <a:pt x="1909" y="1958"/>
                    <a:pt x="1923" y="1980"/>
                    <a:pt x="1951" y="1998"/>
                  </a:cubicBezTo>
                  <a:cubicBezTo>
                    <a:pt x="1966" y="1975"/>
                    <a:pt x="1980" y="1973"/>
                    <a:pt x="2003" y="1958"/>
                  </a:cubicBezTo>
                  <a:cubicBezTo>
                    <a:pt x="2009" y="1931"/>
                    <a:pt x="2014" y="1914"/>
                    <a:pt x="2029" y="1891"/>
                  </a:cubicBezTo>
                  <a:cubicBezTo>
                    <a:pt x="2039" y="1861"/>
                    <a:pt x="2024" y="1845"/>
                    <a:pt x="2035" y="1811"/>
                  </a:cubicBezTo>
                  <a:cubicBezTo>
                    <a:pt x="2040" y="1798"/>
                    <a:pt x="2060" y="1779"/>
                    <a:pt x="2068" y="1771"/>
                  </a:cubicBezTo>
                  <a:cubicBezTo>
                    <a:pt x="2086" y="1716"/>
                    <a:pt x="2074" y="1668"/>
                    <a:pt x="2074" y="1610"/>
                  </a:cubicBezTo>
                </a:path>
                <a:path w="2170" h="2280">
                  <a:moveTo>
                    <a:pt x="320" y="288"/>
                  </a:moveTo>
                  <a:cubicBezTo>
                    <a:pt x="295" y="292"/>
                    <a:pt x="262" y="289"/>
                    <a:pt x="245" y="304"/>
                  </a:cubicBezTo>
                  <a:cubicBezTo>
                    <a:pt x="134" y="396"/>
                    <a:pt x="259" y="322"/>
                    <a:pt x="179" y="367"/>
                  </a:cubicBezTo>
                  <a:cubicBezTo>
                    <a:pt x="172" y="375"/>
                    <a:pt x="167" y="384"/>
                    <a:pt x="160" y="391"/>
                  </a:cubicBezTo>
                  <a:cubicBezTo>
                    <a:pt x="152" y="397"/>
                    <a:pt x="139" y="399"/>
                    <a:pt x="131" y="406"/>
                  </a:cubicBezTo>
                  <a:cubicBezTo>
                    <a:pt x="93" y="443"/>
                    <a:pt x="78" y="485"/>
                    <a:pt x="47" y="524"/>
                  </a:cubicBezTo>
                  <a:cubicBezTo>
                    <a:pt x="44" y="558"/>
                    <a:pt x="42" y="592"/>
                    <a:pt x="37" y="626"/>
                  </a:cubicBezTo>
                  <a:cubicBezTo>
                    <a:pt x="33" y="652"/>
                    <a:pt x="9" y="673"/>
                    <a:pt x="0" y="697"/>
                  </a:cubicBezTo>
                  <a:cubicBezTo>
                    <a:pt x="16" y="740"/>
                    <a:pt x="15" y="786"/>
                    <a:pt x="28" y="831"/>
                  </a:cubicBezTo>
                  <a:cubicBezTo>
                    <a:pt x="47" y="894"/>
                    <a:pt x="78" y="946"/>
                    <a:pt x="113" y="1003"/>
                  </a:cubicBezTo>
                  <a:cubicBezTo>
                    <a:pt x="119" y="1014"/>
                    <a:pt x="169" y="1069"/>
                    <a:pt x="179" y="1074"/>
                  </a:cubicBezTo>
                  <a:cubicBezTo>
                    <a:pt x="196" y="1083"/>
                    <a:pt x="216" y="1084"/>
                    <a:pt x="235" y="1090"/>
                  </a:cubicBezTo>
                  <a:cubicBezTo>
                    <a:pt x="254" y="1095"/>
                    <a:pt x="292" y="1106"/>
                    <a:pt x="292" y="1106"/>
                  </a:cubicBezTo>
                  <a:cubicBezTo>
                    <a:pt x="360" y="1019"/>
                    <a:pt x="520" y="1077"/>
                    <a:pt x="622" y="1106"/>
                  </a:cubicBezTo>
                  <a:cubicBezTo>
                    <a:pt x="645" y="1112"/>
                    <a:pt x="684" y="1131"/>
                    <a:pt x="706" y="1137"/>
                  </a:cubicBezTo>
                  <a:cubicBezTo>
                    <a:pt x="716" y="1139"/>
                    <a:pt x="735" y="1145"/>
                    <a:pt x="735" y="1145"/>
                  </a:cubicBezTo>
                  <a:cubicBezTo>
                    <a:pt x="744" y="1153"/>
                    <a:pt x="752" y="1162"/>
                    <a:pt x="763" y="1168"/>
                  </a:cubicBezTo>
                  <a:cubicBezTo>
                    <a:pt x="771" y="1173"/>
                    <a:pt x="784" y="1171"/>
                    <a:pt x="791" y="1176"/>
                  </a:cubicBezTo>
                  <a:cubicBezTo>
                    <a:pt x="800" y="1182"/>
                    <a:pt x="803" y="1194"/>
                    <a:pt x="810" y="1200"/>
                  </a:cubicBezTo>
                  <a:cubicBezTo>
                    <a:pt x="818" y="1206"/>
                    <a:pt x="829" y="1210"/>
                    <a:pt x="838" y="1216"/>
                  </a:cubicBezTo>
                  <a:cubicBezTo>
                    <a:pt x="845" y="1223"/>
                    <a:pt x="852" y="1230"/>
                    <a:pt x="857" y="1239"/>
                  </a:cubicBezTo>
                  <a:cubicBezTo>
                    <a:pt x="862" y="1246"/>
                    <a:pt x="857" y="1259"/>
                    <a:pt x="867" y="1263"/>
                  </a:cubicBezTo>
                  <a:cubicBezTo>
                    <a:pt x="879" y="1267"/>
                    <a:pt x="892" y="1257"/>
                    <a:pt x="904" y="1255"/>
                  </a:cubicBezTo>
                  <a:cubicBezTo>
                    <a:pt x="925" y="1202"/>
                    <a:pt x="902" y="1110"/>
                    <a:pt x="895" y="1058"/>
                  </a:cubicBezTo>
                  <a:cubicBezTo>
                    <a:pt x="884" y="960"/>
                    <a:pt x="834" y="871"/>
                    <a:pt x="782" y="783"/>
                  </a:cubicBezTo>
                  <a:cubicBezTo>
                    <a:pt x="766" y="757"/>
                    <a:pt x="738" y="742"/>
                    <a:pt x="716" y="721"/>
                  </a:cubicBezTo>
                  <a:cubicBezTo>
                    <a:pt x="686" y="691"/>
                    <a:pt x="679" y="663"/>
                    <a:pt x="640" y="642"/>
                  </a:cubicBezTo>
                  <a:cubicBezTo>
                    <a:pt x="634" y="626"/>
                    <a:pt x="623" y="611"/>
                    <a:pt x="622" y="595"/>
                  </a:cubicBezTo>
                  <a:cubicBezTo>
                    <a:pt x="619" y="548"/>
                    <a:pt x="627" y="499"/>
                    <a:pt x="612" y="453"/>
                  </a:cubicBezTo>
                  <a:cubicBezTo>
                    <a:pt x="607" y="437"/>
                    <a:pt x="580" y="433"/>
                    <a:pt x="565" y="422"/>
                  </a:cubicBezTo>
                  <a:cubicBezTo>
                    <a:pt x="510" y="380"/>
                    <a:pt x="471" y="347"/>
                    <a:pt x="405" y="320"/>
                  </a:cubicBezTo>
                  <a:cubicBezTo>
                    <a:pt x="394" y="316"/>
                    <a:pt x="387" y="308"/>
                    <a:pt x="377" y="304"/>
                  </a:cubicBezTo>
                  <a:cubicBezTo>
                    <a:pt x="359" y="297"/>
                    <a:pt x="320" y="288"/>
                    <a:pt x="320" y="288"/>
                  </a:cubicBezTo>
                </a:path>
              </a:pathLst>
            </a:custGeom>
            <a:solidFill>
              <a:srgbClr val="C9CACB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3" name="path"/>
            <p:cNvSpPr/>
            <p:nvPr/>
          </p:nvSpPr>
          <p:spPr>
            <a:xfrm>
              <a:off x="281852" y="646626"/>
              <a:ext cx="3137" cy="69430"/>
            </a:xfrm>
            <a:custGeom>
              <a:avLst/>
              <a:gdLst/>
              <a:ahLst/>
              <a:cxnLst/>
              <a:rect l="0" t="0" r="0" b="0"/>
              <a:pathLst>
                <a:path w="4" h="109">
                  <a:moveTo>
                    <a:pt x="2" y="0"/>
                  </a:moveTo>
                  <a:lnTo>
                    <a:pt x="2" y="109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266822" y="622661"/>
              <a:ext cx="34861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" name="path"/>
            <p:cNvSpPr/>
            <p:nvPr/>
          </p:nvSpPr>
          <p:spPr>
            <a:xfrm>
              <a:off x="263679" y="619518"/>
              <a:ext cx="41148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path"/>
          <p:cNvSpPr/>
          <p:nvPr/>
        </p:nvSpPr>
        <p:spPr>
          <a:xfrm>
            <a:off x="5875464" y="5557312"/>
            <a:ext cx="81356" cy="137217"/>
          </a:xfrm>
          <a:custGeom>
            <a:avLst/>
            <a:gdLst/>
            <a:ahLst/>
            <a:cxnLst/>
            <a:rect l="0" t="0" r="0" b="0"/>
            <a:pathLst>
              <a:path w="128" h="216">
                <a:moveTo>
                  <a:pt x="10" y="32"/>
                </a:moveTo>
                <a:cubicBezTo>
                  <a:pt x="55" y="97"/>
                  <a:pt x="-11" y="-5"/>
                  <a:pt x="34" y="100"/>
                </a:cubicBezTo>
                <a:cubicBezTo>
                  <a:pt x="41" y="118"/>
                  <a:pt x="54" y="131"/>
                  <a:pt x="65" y="146"/>
                </a:cubicBezTo>
                <a:cubicBezTo>
                  <a:pt x="70" y="154"/>
                  <a:pt x="81" y="170"/>
                  <a:pt x="81" y="170"/>
                </a:cubicBezTo>
                <a:cubicBezTo>
                  <a:pt x="83" y="176"/>
                  <a:pt x="93" y="216"/>
                  <a:pt x="104" y="216"/>
                </a:cubicBezTo>
                <a:cubicBezTo>
                  <a:pt x="113" y="216"/>
                  <a:pt x="126" y="175"/>
                  <a:pt x="128" y="170"/>
                </a:cubicBezTo>
                <a:cubicBezTo>
                  <a:pt x="119" y="132"/>
                  <a:pt x="95" y="72"/>
                  <a:pt x="72" y="39"/>
                </a:cubicBezTo>
                <a:cubicBezTo>
                  <a:pt x="48" y="3"/>
                  <a:pt x="32" y="-1"/>
                  <a:pt x="10" y="32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" name="path"/>
          <p:cNvSpPr/>
          <p:nvPr/>
        </p:nvSpPr>
        <p:spPr>
          <a:xfrm>
            <a:off x="5952836" y="5675460"/>
            <a:ext cx="114375" cy="87388"/>
          </a:xfrm>
          <a:custGeom>
            <a:avLst/>
            <a:gdLst/>
            <a:ahLst/>
            <a:cxnLst/>
            <a:rect l="0" t="0" r="0" b="0"/>
            <a:pathLst>
              <a:path w="180" h="137">
                <a:moveTo>
                  <a:pt x="115" y="61"/>
                </a:moveTo>
                <a:cubicBezTo>
                  <a:pt x="151" y="8"/>
                  <a:pt x="130" y="25"/>
                  <a:pt x="169" y="0"/>
                </a:cubicBezTo>
                <a:cubicBezTo>
                  <a:pt x="180" y="29"/>
                  <a:pt x="167" y="39"/>
                  <a:pt x="178" y="69"/>
                </a:cubicBezTo>
                <a:cubicBezTo>
                  <a:pt x="164" y="107"/>
                  <a:pt x="140" y="100"/>
                  <a:pt x="99" y="107"/>
                </a:cubicBezTo>
                <a:cubicBezTo>
                  <a:pt x="73" y="116"/>
                  <a:pt x="54" y="129"/>
                  <a:pt x="28" y="137"/>
                </a:cubicBezTo>
                <a:cubicBezTo>
                  <a:pt x="23" y="121"/>
                  <a:pt x="8" y="108"/>
                  <a:pt x="5" y="91"/>
                </a:cubicBezTo>
                <a:cubicBezTo>
                  <a:pt x="0" y="63"/>
                  <a:pt x="31" y="44"/>
                  <a:pt x="52" y="38"/>
                </a:cubicBezTo>
                <a:cubicBezTo>
                  <a:pt x="73" y="44"/>
                  <a:pt x="98" y="46"/>
                  <a:pt x="115" y="61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" name="path"/>
          <p:cNvSpPr/>
          <p:nvPr/>
        </p:nvSpPr>
        <p:spPr>
          <a:xfrm>
            <a:off x="4218216" y="4983661"/>
            <a:ext cx="282888" cy="208102"/>
          </a:xfrm>
          <a:custGeom>
            <a:avLst/>
            <a:gdLst/>
            <a:ahLst/>
            <a:cxnLst/>
            <a:rect l="0" t="0" r="0" b="0"/>
            <a:pathLst>
              <a:path w="445" h="327">
                <a:moveTo>
                  <a:pt x="339" y="33"/>
                </a:moveTo>
                <a:cubicBezTo>
                  <a:pt x="328" y="38"/>
                  <a:pt x="317" y="44"/>
                  <a:pt x="305" y="46"/>
                </a:cubicBezTo>
                <a:cubicBezTo>
                  <a:pt x="263" y="52"/>
                  <a:pt x="218" y="44"/>
                  <a:pt x="176" y="56"/>
                </a:cubicBezTo>
                <a:cubicBezTo>
                  <a:pt x="138" y="67"/>
                  <a:pt x="110" y="101"/>
                  <a:pt x="72" y="115"/>
                </a:cubicBezTo>
                <a:cubicBezTo>
                  <a:pt x="58" y="167"/>
                  <a:pt x="48" y="187"/>
                  <a:pt x="3" y="218"/>
                </a:cubicBezTo>
                <a:cubicBezTo>
                  <a:pt x="13" y="273"/>
                  <a:pt x="0" y="278"/>
                  <a:pt x="49" y="300"/>
                </a:cubicBezTo>
                <a:cubicBezTo>
                  <a:pt x="71" y="309"/>
                  <a:pt x="119" y="323"/>
                  <a:pt x="119" y="323"/>
                </a:cubicBezTo>
                <a:cubicBezTo>
                  <a:pt x="142" y="318"/>
                  <a:pt x="172" y="327"/>
                  <a:pt x="189" y="310"/>
                </a:cubicBezTo>
                <a:cubicBezTo>
                  <a:pt x="212" y="287"/>
                  <a:pt x="155" y="273"/>
                  <a:pt x="130" y="264"/>
                </a:cubicBezTo>
                <a:cubicBezTo>
                  <a:pt x="145" y="192"/>
                  <a:pt x="162" y="160"/>
                  <a:pt x="235" y="138"/>
                </a:cubicBezTo>
                <a:cubicBezTo>
                  <a:pt x="282" y="107"/>
                  <a:pt x="333" y="98"/>
                  <a:pt x="386" y="80"/>
                </a:cubicBezTo>
                <a:cubicBezTo>
                  <a:pt x="438" y="1"/>
                  <a:pt x="459" y="18"/>
                  <a:pt x="398" y="0"/>
                </a:cubicBezTo>
                <a:cubicBezTo>
                  <a:pt x="381" y="4"/>
                  <a:pt x="314" y="9"/>
                  <a:pt x="339" y="33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" name="path"/>
          <p:cNvSpPr/>
          <p:nvPr/>
        </p:nvSpPr>
        <p:spPr>
          <a:xfrm>
            <a:off x="3395378" y="5028950"/>
            <a:ext cx="3062628" cy="1502714"/>
          </a:xfrm>
          <a:custGeom>
            <a:avLst/>
            <a:gdLst/>
            <a:ahLst/>
            <a:cxnLst/>
            <a:rect l="0" t="0" r="0" b="0"/>
            <a:pathLst>
              <a:path w="4823" h="2366">
                <a:moveTo>
                  <a:pt x="1429" y="1179"/>
                </a:moveTo>
                <a:cubicBezTo>
                  <a:pt x="1368" y="1143"/>
                  <a:pt x="1439" y="1191"/>
                  <a:pt x="1398" y="1137"/>
                </a:cubicBezTo>
                <a:cubicBezTo>
                  <a:pt x="1390" y="1127"/>
                  <a:pt x="1363" y="1119"/>
                  <a:pt x="1350" y="1116"/>
                </a:cubicBezTo>
                <a:cubicBezTo>
                  <a:pt x="1342" y="1118"/>
                  <a:pt x="1335" y="1126"/>
                  <a:pt x="1326" y="1123"/>
                </a:cubicBezTo>
                <a:cubicBezTo>
                  <a:pt x="1311" y="1118"/>
                  <a:pt x="1295" y="1060"/>
                  <a:pt x="1295" y="1060"/>
                </a:cubicBezTo>
                <a:cubicBezTo>
                  <a:pt x="1287" y="1055"/>
                  <a:pt x="1279" y="1050"/>
                  <a:pt x="1271" y="1046"/>
                </a:cubicBezTo>
                <a:cubicBezTo>
                  <a:pt x="1217" y="1063"/>
                  <a:pt x="1271" y="1039"/>
                  <a:pt x="1240" y="1074"/>
                </a:cubicBezTo>
                <a:cubicBezTo>
                  <a:pt x="1227" y="1088"/>
                  <a:pt x="1207" y="1096"/>
                  <a:pt x="1192" y="1109"/>
                </a:cubicBezTo>
                <a:cubicBezTo>
                  <a:pt x="1153" y="1075"/>
                  <a:pt x="1147" y="1081"/>
                  <a:pt x="1089" y="1088"/>
                </a:cubicBezTo>
                <a:cubicBezTo>
                  <a:pt x="1082" y="1092"/>
                  <a:pt x="1071" y="1094"/>
                  <a:pt x="1066" y="1102"/>
                </a:cubicBezTo>
                <a:cubicBezTo>
                  <a:pt x="1058" y="1114"/>
                  <a:pt x="1062" y="1133"/>
                  <a:pt x="1050" y="1143"/>
                </a:cubicBezTo>
                <a:cubicBezTo>
                  <a:pt x="1020" y="1170"/>
                  <a:pt x="1036" y="1159"/>
                  <a:pt x="1003" y="1179"/>
                </a:cubicBezTo>
                <a:cubicBezTo>
                  <a:pt x="998" y="1185"/>
                  <a:pt x="996" y="1195"/>
                  <a:pt x="987" y="1199"/>
                </a:cubicBezTo>
                <a:cubicBezTo>
                  <a:pt x="973" y="1207"/>
                  <a:pt x="940" y="1213"/>
                  <a:pt x="940" y="1213"/>
                </a:cubicBezTo>
                <a:cubicBezTo>
                  <a:pt x="910" y="1253"/>
                  <a:pt x="939" y="1283"/>
                  <a:pt x="892" y="1311"/>
                </a:cubicBezTo>
                <a:cubicBezTo>
                  <a:pt x="850" y="1255"/>
                  <a:pt x="874" y="1274"/>
                  <a:pt x="813" y="1255"/>
                </a:cubicBezTo>
                <a:cubicBezTo>
                  <a:pt x="810" y="1248"/>
                  <a:pt x="809" y="1241"/>
                  <a:pt x="805" y="1235"/>
                </a:cubicBezTo>
                <a:cubicBezTo>
                  <a:pt x="801" y="1227"/>
                  <a:pt x="792" y="1222"/>
                  <a:pt x="789" y="1213"/>
                </a:cubicBezTo>
                <a:cubicBezTo>
                  <a:pt x="785" y="1202"/>
                  <a:pt x="790" y="1188"/>
                  <a:pt x="782" y="1179"/>
                </a:cubicBezTo>
                <a:cubicBezTo>
                  <a:pt x="777" y="1173"/>
                  <a:pt x="699" y="1127"/>
                  <a:pt x="687" y="1123"/>
                </a:cubicBezTo>
                <a:cubicBezTo>
                  <a:pt x="657" y="1096"/>
                  <a:pt x="652" y="1071"/>
                  <a:pt x="624" y="1109"/>
                </a:cubicBezTo>
                <a:cubicBezTo>
                  <a:pt x="650" y="1143"/>
                  <a:pt x="631" y="1125"/>
                  <a:pt x="687" y="1157"/>
                </a:cubicBezTo>
                <a:cubicBezTo>
                  <a:pt x="703" y="1167"/>
                  <a:pt x="734" y="1185"/>
                  <a:pt x="734" y="1185"/>
                </a:cubicBezTo>
                <a:cubicBezTo>
                  <a:pt x="745" y="1199"/>
                  <a:pt x="772" y="1211"/>
                  <a:pt x="766" y="1227"/>
                </a:cubicBezTo>
                <a:cubicBezTo>
                  <a:pt x="751" y="1266"/>
                  <a:pt x="742" y="1303"/>
                  <a:pt x="694" y="1318"/>
                </a:cubicBezTo>
                <a:cubicBezTo>
                  <a:pt x="684" y="1315"/>
                  <a:pt x="672" y="1316"/>
                  <a:pt x="663" y="1311"/>
                </a:cubicBezTo>
                <a:cubicBezTo>
                  <a:pt x="615" y="1283"/>
                  <a:pt x="685" y="1274"/>
                  <a:pt x="703" y="1269"/>
                </a:cubicBezTo>
                <a:cubicBezTo>
                  <a:pt x="700" y="1258"/>
                  <a:pt x="701" y="1245"/>
                  <a:pt x="694" y="1235"/>
                </a:cubicBezTo>
                <a:cubicBezTo>
                  <a:pt x="690" y="1227"/>
                  <a:pt x="677" y="1226"/>
                  <a:pt x="671" y="1221"/>
                </a:cubicBezTo>
                <a:cubicBezTo>
                  <a:pt x="665" y="1214"/>
                  <a:pt x="663" y="1205"/>
                  <a:pt x="655" y="1199"/>
                </a:cubicBezTo>
                <a:cubicBezTo>
                  <a:pt x="649" y="1195"/>
                  <a:pt x="640" y="1195"/>
                  <a:pt x="631" y="1193"/>
                </a:cubicBezTo>
                <a:cubicBezTo>
                  <a:pt x="591" y="1169"/>
                  <a:pt x="561" y="1136"/>
                  <a:pt x="513" y="1123"/>
                </a:cubicBezTo>
                <a:cubicBezTo>
                  <a:pt x="505" y="1128"/>
                  <a:pt x="497" y="1131"/>
                  <a:pt x="489" y="1137"/>
                </a:cubicBezTo>
                <a:cubicBezTo>
                  <a:pt x="483" y="1142"/>
                  <a:pt x="483" y="1156"/>
                  <a:pt x="473" y="1157"/>
                </a:cubicBezTo>
                <a:cubicBezTo>
                  <a:pt x="464" y="1159"/>
                  <a:pt x="459" y="1147"/>
                  <a:pt x="450" y="1143"/>
                </a:cubicBezTo>
                <a:cubicBezTo>
                  <a:pt x="443" y="1140"/>
                  <a:pt x="434" y="1139"/>
                  <a:pt x="426" y="1137"/>
                </a:cubicBezTo>
                <a:cubicBezTo>
                  <a:pt x="372" y="1152"/>
                  <a:pt x="419" y="1182"/>
                  <a:pt x="355" y="1199"/>
                </a:cubicBezTo>
                <a:cubicBezTo>
                  <a:pt x="333" y="1211"/>
                  <a:pt x="326" y="1212"/>
                  <a:pt x="315" y="1235"/>
                </a:cubicBezTo>
                <a:cubicBezTo>
                  <a:pt x="305" y="1257"/>
                  <a:pt x="308" y="1288"/>
                  <a:pt x="284" y="1304"/>
                </a:cubicBezTo>
                <a:cubicBezTo>
                  <a:pt x="263" y="1319"/>
                  <a:pt x="231" y="1314"/>
                  <a:pt x="205" y="1318"/>
                </a:cubicBezTo>
                <a:cubicBezTo>
                  <a:pt x="189" y="1327"/>
                  <a:pt x="173" y="1355"/>
                  <a:pt x="157" y="1346"/>
                </a:cubicBezTo>
                <a:cubicBezTo>
                  <a:pt x="113" y="1320"/>
                  <a:pt x="97" y="1314"/>
                  <a:pt x="47" y="1304"/>
                </a:cubicBezTo>
                <a:cubicBezTo>
                  <a:pt x="28" y="1279"/>
                  <a:pt x="11" y="1249"/>
                  <a:pt x="0" y="1221"/>
                </a:cubicBezTo>
                <a:cubicBezTo>
                  <a:pt x="18" y="1170"/>
                  <a:pt x="2" y="1187"/>
                  <a:pt x="40" y="1165"/>
                </a:cubicBezTo>
                <a:cubicBezTo>
                  <a:pt x="52" y="1118"/>
                  <a:pt x="66" y="1122"/>
                  <a:pt x="118" y="1129"/>
                </a:cubicBezTo>
                <a:cubicBezTo>
                  <a:pt x="216" y="1124"/>
                  <a:pt x="229" y="1145"/>
                  <a:pt x="252" y="1081"/>
                </a:cubicBezTo>
                <a:cubicBezTo>
                  <a:pt x="250" y="1063"/>
                  <a:pt x="249" y="1044"/>
                  <a:pt x="245" y="1025"/>
                </a:cubicBezTo>
                <a:cubicBezTo>
                  <a:pt x="244" y="1018"/>
                  <a:pt x="233" y="1011"/>
                  <a:pt x="236" y="1004"/>
                </a:cubicBezTo>
                <a:cubicBezTo>
                  <a:pt x="244" y="986"/>
                  <a:pt x="301" y="984"/>
                  <a:pt x="308" y="984"/>
                </a:cubicBezTo>
                <a:cubicBezTo>
                  <a:pt x="324" y="939"/>
                  <a:pt x="316" y="929"/>
                  <a:pt x="371" y="914"/>
                </a:cubicBezTo>
                <a:cubicBezTo>
                  <a:pt x="408" y="892"/>
                  <a:pt x="391" y="907"/>
                  <a:pt x="410" y="858"/>
                </a:cubicBezTo>
                <a:cubicBezTo>
                  <a:pt x="413" y="849"/>
                  <a:pt x="449" y="839"/>
                  <a:pt x="457" y="837"/>
                </a:cubicBezTo>
                <a:cubicBezTo>
                  <a:pt x="519" y="855"/>
                  <a:pt x="505" y="839"/>
                  <a:pt x="497" y="788"/>
                </a:cubicBezTo>
                <a:cubicBezTo>
                  <a:pt x="500" y="772"/>
                  <a:pt x="487" y="743"/>
                  <a:pt x="505" y="739"/>
                </a:cubicBezTo>
                <a:cubicBezTo>
                  <a:pt x="513" y="737"/>
                  <a:pt x="554" y="814"/>
                  <a:pt x="561" y="823"/>
                </a:cubicBezTo>
                <a:cubicBezTo>
                  <a:pt x="589" y="821"/>
                  <a:pt x="619" y="821"/>
                  <a:pt x="647" y="816"/>
                </a:cubicBezTo>
                <a:cubicBezTo>
                  <a:pt x="664" y="813"/>
                  <a:pt x="679" y="807"/>
                  <a:pt x="694" y="802"/>
                </a:cubicBezTo>
                <a:cubicBezTo>
                  <a:pt x="703" y="799"/>
                  <a:pt x="719" y="795"/>
                  <a:pt x="719" y="795"/>
                </a:cubicBezTo>
                <a:cubicBezTo>
                  <a:pt x="752" y="815"/>
                  <a:pt x="753" y="824"/>
                  <a:pt x="789" y="802"/>
                </a:cubicBezTo>
                <a:cubicBezTo>
                  <a:pt x="809" y="750"/>
                  <a:pt x="792" y="744"/>
                  <a:pt x="845" y="733"/>
                </a:cubicBezTo>
                <a:cubicBezTo>
                  <a:pt x="839" y="689"/>
                  <a:pt x="851" y="655"/>
                  <a:pt x="805" y="641"/>
                </a:cubicBezTo>
                <a:cubicBezTo>
                  <a:pt x="785" y="588"/>
                  <a:pt x="786" y="614"/>
                  <a:pt x="798" y="565"/>
                </a:cubicBezTo>
                <a:cubicBezTo>
                  <a:pt x="764" y="555"/>
                  <a:pt x="755" y="562"/>
                  <a:pt x="726" y="579"/>
                </a:cubicBezTo>
                <a:cubicBezTo>
                  <a:pt x="707" y="630"/>
                  <a:pt x="702" y="619"/>
                  <a:pt x="734" y="663"/>
                </a:cubicBezTo>
                <a:cubicBezTo>
                  <a:pt x="711" y="757"/>
                  <a:pt x="743" y="650"/>
                  <a:pt x="710" y="719"/>
                </a:cubicBezTo>
                <a:cubicBezTo>
                  <a:pt x="703" y="734"/>
                  <a:pt x="707" y="756"/>
                  <a:pt x="687" y="767"/>
                </a:cubicBezTo>
                <a:cubicBezTo>
                  <a:pt x="673" y="774"/>
                  <a:pt x="640" y="781"/>
                  <a:pt x="640" y="781"/>
                </a:cubicBezTo>
                <a:cubicBezTo>
                  <a:pt x="629" y="779"/>
                  <a:pt x="584" y="777"/>
                  <a:pt x="577" y="760"/>
                </a:cubicBezTo>
                <a:cubicBezTo>
                  <a:pt x="552" y="707"/>
                  <a:pt x="581" y="700"/>
                  <a:pt x="529" y="669"/>
                </a:cubicBezTo>
                <a:cubicBezTo>
                  <a:pt x="473" y="702"/>
                  <a:pt x="529" y="663"/>
                  <a:pt x="497" y="705"/>
                </a:cubicBezTo>
                <a:cubicBezTo>
                  <a:pt x="487" y="719"/>
                  <a:pt x="465" y="730"/>
                  <a:pt x="450" y="739"/>
                </a:cubicBezTo>
                <a:cubicBezTo>
                  <a:pt x="425" y="707"/>
                  <a:pt x="437" y="727"/>
                  <a:pt x="419" y="677"/>
                </a:cubicBezTo>
                <a:cubicBezTo>
                  <a:pt x="413" y="663"/>
                  <a:pt x="403" y="635"/>
                  <a:pt x="403" y="635"/>
                </a:cubicBezTo>
                <a:cubicBezTo>
                  <a:pt x="405" y="627"/>
                  <a:pt x="404" y="619"/>
                  <a:pt x="410" y="614"/>
                </a:cubicBezTo>
                <a:cubicBezTo>
                  <a:pt x="420" y="605"/>
                  <a:pt x="489" y="591"/>
                  <a:pt x="505" y="586"/>
                </a:cubicBezTo>
                <a:cubicBezTo>
                  <a:pt x="525" y="560"/>
                  <a:pt x="533" y="532"/>
                  <a:pt x="545" y="502"/>
                </a:cubicBezTo>
                <a:cubicBezTo>
                  <a:pt x="548" y="493"/>
                  <a:pt x="566" y="497"/>
                  <a:pt x="577" y="496"/>
                </a:cubicBezTo>
                <a:cubicBezTo>
                  <a:pt x="611" y="474"/>
                  <a:pt x="596" y="464"/>
                  <a:pt x="624" y="440"/>
                </a:cubicBezTo>
                <a:cubicBezTo>
                  <a:pt x="640" y="426"/>
                  <a:pt x="674" y="413"/>
                  <a:pt x="694" y="404"/>
                </a:cubicBezTo>
                <a:cubicBezTo>
                  <a:pt x="724" y="391"/>
                  <a:pt x="766" y="386"/>
                  <a:pt x="798" y="377"/>
                </a:cubicBezTo>
                <a:cubicBezTo>
                  <a:pt x="805" y="375"/>
                  <a:pt x="821" y="370"/>
                  <a:pt x="821" y="370"/>
                </a:cubicBezTo>
                <a:cubicBezTo>
                  <a:pt x="868" y="383"/>
                  <a:pt x="905" y="392"/>
                  <a:pt x="956" y="398"/>
                </a:cubicBezTo>
                <a:cubicBezTo>
                  <a:pt x="1004" y="412"/>
                  <a:pt x="1047" y="437"/>
                  <a:pt x="1098" y="446"/>
                </a:cubicBezTo>
                <a:cubicBezTo>
                  <a:pt x="1126" y="452"/>
                  <a:pt x="1184" y="460"/>
                  <a:pt x="1184" y="460"/>
                </a:cubicBezTo>
                <a:cubicBezTo>
                  <a:pt x="1187" y="468"/>
                  <a:pt x="1196" y="474"/>
                  <a:pt x="1192" y="482"/>
                </a:cubicBezTo>
                <a:cubicBezTo>
                  <a:pt x="1183" y="502"/>
                  <a:pt x="1111" y="508"/>
                  <a:pt x="1098" y="509"/>
                </a:cubicBezTo>
                <a:cubicBezTo>
                  <a:pt x="1070" y="546"/>
                  <a:pt x="1091" y="540"/>
                  <a:pt x="1129" y="551"/>
                </a:cubicBezTo>
                <a:cubicBezTo>
                  <a:pt x="1145" y="547"/>
                  <a:pt x="1164" y="547"/>
                  <a:pt x="1177" y="537"/>
                </a:cubicBezTo>
                <a:cubicBezTo>
                  <a:pt x="1229" y="501"/>
                  <a:pt x="1157" y="526"/>
                  <a:pt x="1216" y="509"/>
                </a:cubicBezTo>
                <a:cubicBezTo>
                  <a:pt x="1252" y="461"/>
                  <a:pt x="1241" y="483"/>
                  <a:pt x="1256" y="446"/>
                </a:cubicBezTo>
                <a:cubicBezTo>
                  <a:pt x="1316" y="466"/>
                  <a:pt x="1259" y="491"/>
                  <a:pt x="1319" y="509"/>
                </a:cubicBezTo>
                <a:cubicBezTo>
                  <a:pt x="1332" y="469"/>
                  <a:pt x="1295" y="405"/>
                  <a:pt x="1358" y="426"/>
                </a:cubicBezTo>
                <a:cubicBezTo>
                  <a:pt x="1407" y="467"/>
                  <a:pt x="1427" y="456"/>
                  <a:pt x="1508" y="460"/>
                </a:cubicBezTo>
                <a:cubicBezTo>
                  <a:pt x="1516" y="458"/>
                  <a:pt x="1525" y="458"/>
                  <a:pt x="1531" y="454"/>
                </a:cubicBezTo>
                <a:cubicBezTo>
                  <a:pt x="1539" y="448"/>
                  <a:pt x="1539" y="437"/>
                  <a:pt x="1547" y="432"/>
                </a:cubicBezTo>
                <a:cubicBezTo>
                  <a:pt x="1559" y="427"/>
                  <a:pt x="1575" y="429"/>
                  <a:pt x="1587" y="426"/>
                </a:cubicBezTo>
                <a:cubicBezTo>
                  <a:pt x="1610" y="420"/>
                  <a:pt x="1635" y="412"/>
                  <a:pt x="1658" y="404"/>
                </a:cubicBezTo>
                <a:cubicBezTo>
                  <a:pt x="1674" y="409"/>
                  <a:pt x="1694" y="414"/>
                  <a:pt x="1705" y="426"/>
                </a:cubicBezTo>
                <a:cubicBezTo>
                  <a:pt x="1710" y="431"/>
                  <a:pt x="1707" y="442"/>
                  <a:pt x="1714" y="446"/>
                </a:cubicBezTo>
                <a:cubicBezTo>
                  <a:pt x="1727" y="458"/>
                  <a:pt x="1761" y="474"/>
                  <a:pt x="1761" y="474"/>
                </a:cubicBezTo>
                <a:cubicBezTo>
                  <a:pt x="1747" y="440"/>
                  <a:pt x="1741" y="418"/>
                  <a:pt x="1705" y="398"/>
                </a:cubicBezTo>
                <a:cubicBezTo>
                  <a:pt x="1682" y="367"/>
                  <a:pt x="1676" y="350"/>
                  <a:pt x="1721" y="335"/>
                </a:cubicBezTo>
                <a:cubicBezTo>
                  <a:pt x="1762" y="348"/>
                  <a:pt x="1764" y="379"/>
                  <a:pt x="1793" y="404"/>
                </a:cubicBezTo>
                <a:cubicBezTo>
                  <a:pt x="1819" y="428"/>
                  <a:pt x="1848" y="463"/>
                  <a:pt x="1879" y="482"/>
                </a:cubicBezTo>
                <a:cubicBezTo>
                  <a:pt x="1930" y="466"/>
                  <a:pt x="1916" y="438"/>
                  <a:pt x="1872" y="426"/>
                </a:cubicBezTo>
                <a:cubicBezTo>
                  <a:pt x="1837" y="405"/>
                  <a:pt x="1824" y="401"/>
                  <a:pt x="1863" y="377"/>
                </a:cubicBezTo>
                <a:cubicBezTo>
                  <a:pt x="1868" y="370"/>
                  <a:pt x="1870" y="359"/>
                  <a:pt x="1879" y="356"/>
                </a:cubicBezTo>
                <a:cubicBezTo>
                  <a:pt x="1916" y="345"/>
                  <a:pt x="1955" y="421"/>
                  <a:pt x="1974" y="446"/>
                </a:cubicBezTo>
                <a:cubicBezTo>
                  <a:pt x="1983" y="458"/>
                  <a:pt x="1990" y="488"/>
                  <a:pt x="1990" y="488"/>
                </a:cubicBezTo>
                <a:cubicBezTo>
                  <a:pt x="1988" y="497"/>
                  <a:pt x="1973" y="603"/>
                  <a:pt x="1958" y="614"/>
                </a:cubicBezTo>
                <a:cubicBezTo>
                  <a:pt x="1943" y="624"/>
                  <a:pt x="1921" y="623"/>
                  <a:pt x="1903" y="627"/>
                </a:cubicBezTo>
                <a:cubicBezTo>
                  <a:pt x="1864" y="662"/>
                  <a:pt x="1812" y="692"/>
                  <a:pt x="1761" y="711"/>
                </a:cubicBezTo>
                <a:cubicBezTo>
                  <a:pt x="1736" y="720"/>
                  <a:pt x="1689" y="746"/>
                  <a:pt x="1689" y="746"/>
                </a:cubicBezTo>
                <a:cubicBezTo>
                  <a:pt x="1661" y="783"/>
                  <a:pt x="1649" y="830"/>
                  <a:pt x="1635" y="872"/>
                </a:cubicBezTo>
                <a:cubicBezTo>
                  <a:pt x="1637" y="906"/>
                  <a:pt x="1668" y="1002"/>
                  <a:pt x="1610" y="1018"/>
                </a:cubicBezTo>
                <a:cubicBezTo>
                  <a:pt x="1595" y="1027"/>
                  <a:pt x="1574" y="1032"/>
                  <a:pt x="1563" y="1046"/>
                </a:cubicBezTo>
                <a:cubicBezTo>
                  <a:pt x="1542" y="1074"/>
                  <a:pt x="1556" y="1063"/>
                  <a:pt x="1524" y="1081"/>
                </a:cubicBezTo>
                <a:cubicBezTo>
                  <a:pt x="1569" y="1108"/>
                  <a:pt x="1549" y="1144"/>
                  <a:pt x="1595" y="1171"/>
                </a:cubicBezTo>
                <a:cubicBezTo>
                  <a:pt x="1619" y="1233"/>
                  <a:pt x="1567" y="1211"/>
                  <a:pt x="1516" y="1207"/>
                </a:cubicBezTo>
                <a:cubicBezTo>
                  <a:pt x="1485" y="1196"/>
                  <a:pt x="1450" y="1191"/>
                  <a:pt x="1421" y="1179"/>
                </a:cubicBezTo>
                <a:cubicBezTo>
                  <a:pt x="1419" y="1178"/>
                  <a:pt x="1426" y="1179"/>
                  <a:pt x="1429" y="1179"/>
                </a:cubicBezTo>
              </a:path>
              <a:path w="4823" h="2366">
                <a:moveTo>
                  <a:pt x="1271" y="1574"/>
                </a:moveTo>
                <a:cubicBezTo>
                  <a:pt x="1341" y="1596"/>
                  <a:pt x="1344" y="1665"/>
                  <a:pt x="1382" y="1713"/>
                </a:cubicBezTo>
                <a:cubicBezTo>
                  <a:pt x="1402" y="1738"/>
                  <a:pt x="1421" y="1754"/>
                  <a:pt x="1437" y="1783"/>
                </a:cubicBezTo>
                <a:cubicBezTo>
                  <a:pt x="1445" y="1824"/>
                  <a:pt x="1446" y="1837"/>
                  <a:pt x="1484" y="1860"/>
                </a:cubicBezTo>
                <a:cubicBezTo>
                  <a:pt x="1509" y="1893"/>
                  <a:pt x="1520" y="1915"/>
                  <a:pt x="1540" y="1950"/>
                </a:cubicBezTo>
                <a:cubicBezTo>
                  <a:pt x="1546" y="1982"/>
                  <a:pt x="1560" y="1997"/>
                  <a:pt x="1571" y="2027"/>
                </a:cubicBezTo>
                <a:cubicBezTo>
                  <a:pt x="1589" y="2020"/>
                  <a:pt x="1610" y="2017"/>
                  <a:pt x="1626" y="2006"/>
                </a:cubicBezTo>
                <a:cubicBezTo>
                  <a:pt x="1634" y="2000"/>
                  <a:pt x="1635" y="1990"/>
                  <a:pt x="1642" y="1985"/>
                </a:cubicBezTo>
                <a:cubicBezTo>
                  <a:pt x="1673" y="1964"/>
                  <a:pt x="1791" y="1961"/>
                  <a:pt x="1832" y="1957"/>
                </a:cubicBezTo>
                <a:cubicBezTo>
                  <a:pt x="1848" y="1953"/>
                  <a:pt x="1863" y="1948"/>
                  <a:pt x="1879" y="1943"/>
                </a:cubicBezTo>
                <a:cubicBezTo>
                  <a:pt x="1891" y="1940"/>
                  <a:pt x="1963" y="1839"/>
                  <a:pt x="1974" y="1825"/>
                </a:cubicBezTo>
                <a:cubicBezTo>
                  <a:pt x="1980" y="1816"/>
                  <a:pt x="1991" y="1812"/>
                  <a:pt x="1998" y="1804"/>
                </a:cubicBezTo>
                <a:cubicBezTo>
                  <a:pt x="2010" y="1791"/>
                  <a:pt x="2030" y="1763"/>
                  <a:pt x="2030" y="1763"/>
                </a:cubicBezTo>
                <a:cubicBezTo>
                  <a:pt x="2041" y="1728"/>
                  <a:pt x="2054" y="1724"/>
                  <a:pt x="2030" y="1693"/>
                </a:cubicBezTo>
                <a:cubicBezTo>
                  <a:pt x="1950" y="1699"/>
                  <a:pt x="1949" y="1709"/>
                  <a:pt x="1911" y="1658"/>
                </a:cubicBezTo>
                <a:cubicBezTo>
                  <a:pt x="1884" y="1660"/>
                  <a:pt x="1858" y="1660"/>
                  <a:pt x="1832" y="1665"/>
                </a:cubicBezTo>
                <a:cubicBezTo>
                  <a:pt x="1815" y="1668"/>
                  <a:pt x="1784" y="1679"/>
                  <a:pt x="1784" y="1679"/>
                </a:cubicBezTo>
                <a:cubicBezTo>
                  <a:pt x="1753" y="1650"/>
                  <a:pt x="1763" y="1641"/>
                  <a:pt x="1745" y="1609"/>
                </a:cubicBezTo>
                <a:cubicBezTo>
                  <a:pt x="1725" y="1574"/>
                  <a:pt x="1691" y="1559"/>
                  <a:pt x="1651" y="1546"/>
                </a:cubicBezTo>
                <a:cubicBezTo>
                  <a:pt x="1668" y="1477"/>
                  <a:pt x="1643" y="1478"/>
                  <a:pt x="1690" y="1491"/>
                </a:cubicBezTo>
                <a:cubicBezTo>
                  <a:pt x="1695" y="1505"/>
                  <a:pt x="1692" y="1524"/>
                  <a:pt x="1705" y="1532"/>
                </a:cubicBezTo>
                <a:cubicBezTo>
                  <a:pt x="1730" y="1546"/>
                  <a:pt x="1753" y="1554"/>
                  <a:pt x="1777" y="1568"/>
                </a:cubicBezTo>
                <a:cubicBezTo>
                  <a:pt x="1817" y="1620"/>
                  <a:pt x="1857" y="1622"/>
                  <a:pt x="1927" y="1630"/>
                </a:cubicBezTo>
                <a:cubicBezTo>
                  <a:pt x="1987" y="1647"/>
                  <a:pt x="2049" y="1656"/>
                  <a:pt x="2109" y="1672"/>
                </a:cubicBezTo>
                <a:cubicBezTo>
                  <a:pt x="2116" y="1670"/>
                  <a:pt x="2132" y="1673"/>
                  <a:pt x="2132" y="1665"/>
                </a:cubicBezTo>
                <a:cubicBezTo>
                  <a:pt x="2132" y="1658"/>
                  <a:pt x="2115" y="1663"/>
                  <a:pt x="2109" y="1658"/>
                </a:cubicBezTo>
                <a:cubicBezTo>
                  <a:pt x="2106" y="1655"/>
                  <a:pt x="2094" y="1619"/>
                  <a:pt x="2093" y="1616"/>
                </a:cubicBezTo>
                <a:cubicBezTo>
                  <a:pt x="2081" y="1584"/>
                  <a:pt x="2077" y="1559"/>
                  <a:pt x="2046" y="1540"/>
                </a:cubicBezTo>
                <a:cubicBezTo>
                  <a:pt x="2021" y="1507"/>
                  <a:pt x="2019" y="1470"/>
                  <a:pt x="2006" y="1435"/>
                </a:cubicBezTo>
                <a:cubicBezTo>
                  <a:pt x="2005" y="1425"/>
                  <a:pt x="1996" y="1336"/>
                  <a:pt x="1982" y="1324"/>
                </a:cubicBezTo>
                <a:cubicBezTo>
                  <a:pt x="1955" y="1299"/>
                  <a:pt x="1894" y="1283"/>
                  <a:pt x="1856" y="1275"/>
                </a:cubicBezTo>
                <a:cubicBezTo>
                  <a:pt x="1836" y="1278"/>
                  <a:pt x="1799" y="1278"/>
                  <a:pt x="1777" y="1289"/>
                </a:cubicBezTo>
                <a:cubicBezTo>
                  <a:pt x="1760" y="1298"/>
                  <a:pt x="1730" y="1317"/>
                  <a:pt x="1730" y="1317"/>
                </a:cubicBezTo>
                <a:cubicBezTo>
                  <a:pt x="1686" y="1309"/>
                  <a:pt x="1659" y="1302"/>
                  <a:pt x="1626" y="1275"/>
                </a:cubicBezTo>
                <a:cubicBezTo>
                  <a:pt x="1634" y="1245"/>
                  <a:pt x="1645" y="1217"/>
                  <a:pt x="1626" y="1184"/>
                </a:cubicBezTo>
                <a:cubicBezTo>
                  <a:pt x="1621" y="1174"/>
                  <a:pt x="1540" y="1146"/>
                  <a:pt x="1524" y="1143"/>
                </a:cubicBezTo>
                <a:cubicBezTo>
                  <a:pt x="1477" y="1145"/>
                  <a:pt x="1428" y="1139"/>
                  <a:pt x="1382" y="1150"/>
                </a:cubicBezTo>
                <a:cubicBezTo>
                  <a:pt x="1371" y="1153"/>
                  <a:pt x="1381" y="1170"/>
                  <a:pt x="1373" y="1178"/>
                </a:cubicBezTo>
                <a:cubicBezTo>
                  <a:pt x="1368" y="1184"/>
                  <a:pt x="1358" y="1183"/>
                  <a:pt x="1350" y="1184"/>
                </a:cubicBezTo>
                <a:cubicBezTo>
                  <a:pt x="1298" y="1178"/>
                  <a:pt x="1283" y="1181"/>
                  <a:pt x="1247" y="1150"/>
                </a:cubicBezTo>
                <a:cubicBezTo>
                  <a:pt x="1172" y="1162"/>
                  <a:pt x="1102" y="1178"/>
                  <a:pt x="1026" y="1184"/>
                </a:cubicBezTo>
                <a:cubicBezTo>
                  <a:pt x="988" y="1235"/>
                  <a:pt x="975" y="1256"/>
                  <a:pt x="1041" y="1296"/>
                </a:cubicBezTo>
                <a:cubicBezTo>
                  <a:pt x="1059" y="1320"/>
                  <a:pt x="1077" y="1335"/>
                  <a:pt x="1105" y="1351"/>
                </a:cubicBezTo>
                <a:cubicBezTo>
                  <a:pt x="1130" y="1349"/>
                  <a:pt x="1182" y="1338"/>
                  <a:pt x="1208" y="1351"/>
                </a:cubicBezTo>
                <a:cubicBezTo>
                  <a:pt x="1215" y="1355"/>
                  <a:pt x="1211" y="1366"/>
                  <a:pt x="1215" y="1373"/>
                </a:cubicBezTo>
                <a:cubicBezTo>
                  <a:pt x="1220" y="1380"/>
                  <a:pt x="1226" y="1387"/>
                  <a:pt x="1231" y="1393"/>
                </a:cubicBezTo>
                <a:cubicBezTo>
                  <a:pt x="1234" y="1373"/>
                  <a:pt x="1227" y="1349"/>
                  <a:pt x="1240" y="1331"/>
                </a:cubicBezTo>
                <a:cubicBezTo>
                  <a:pt x="1265" y="1296"/>
                  <a:pt x="1287" y="1378"/>
                  <a:pt x="1287" y="1379"/>
                </a:cubicBezTo>
                <a:cubicBezTo>
                  <a:pt x="1268" y="1428"/>
                  <a:pt x="1248" y="1379"/>
                  <a:pt x="1263" y="1435"/>
                </a:cubicBezTo>
                <a:cubicBezTo>
                  <a:pt x="1261" y="1442"/>
                  <a:pt x="1262" y="1451"/>
                  <a:pt x="1255" y="1456"/>
                </a:cubicBezTo>
                <a:cubicBezTo>
                  <a:pt x="1249" y="1462"/>
                  <a:pt x="1233" y="1455"/>
                  <a:pt x="1231" y="1463"/>
                </a:cubicBezTo>
                <a:cubicBezTo>
                  <a:pt x="1221" y="1496"/>
                  <a:pt x="1262" y="1544"/>
                  <a:pt x="1271" y="1574"/>
                </a:cubicBezTo>
              </a:path>
              <a:path w="4823" h="2366">
                <a:moveTo>
                  <a:pt x="1887" y="385"/>
                </a:moveTo>
                <a:cubicBezTo>
                  <a:pt x="1884" y="376"/>
                  <a:pt x="1879" y="366"/>
                  <a:pt x="1879" y="357"/>
                </a:cubicBezTo>
                <a:cubicBezTo>
                  <a:pt x="1879" y="312"/>
                  <a:pt x="1938" y="320"/>
                  <a:pt x="1974" y="308"/>
                </a:cubicBezTo>
                <a:cubicBezTo>
                  <a:pt x="2018" y="251"/>
                  <a:pt x="2188" y="243"/>
                  <a:pt x="2258" y="238"/>
                </a:cubicBezTo>
                <a:cubicBezTo>
                  <a:pt x="2201" y="213"/>
                  <a:pt x="2183" y="216"/>
                  <a:pt x="2108" y="211"/>
                </a:cubicBezTo>
                <a:cubicBezTo>
                  <a:pt x="2074" y="201"/>
                  <a:pt x="2050" y="173"/>
                  <a:pt x="2014" y="169"/>
                </a:cubicBezTo>
                <a:cubicBezTo>
                  <a:pt x="1987" y="165"/>
                  <a:pt x="1961" y="164"/>
                  <a:pt x="1935" y="162"/>
                </a:cubicBezTo>
                <a:cubicBezTo>
                  <a:pt x="1946" y="129"/>
                  <a:pt x="1955" y="138"/>
                  <a:pt x="1990" y="127"/>
                </a:cubicBezTo>
                <a:cubicBezTo>
                  <a:pt x="2021" y="138"/>
                  <a:pt x="2052" y="146"/>
                  <a:pt x="2084" y="155"/>
                </a:cubicBezTo>
                <a:cubicBezTo>
                  <a:pt x="2115" y="173"/>
                  <a:pt x="2135" y="177"/>
                  <a:pt x="2172" y="183"/>
                </a:cubicBezTo>
                <a:cubicBezTo>
                  <a:pt x="2199" y="166"/>
                  <a:pt x="2209" y="160"/>
                  <a:pt x="2242" y="169"/>
                </a:cubicBezTo>
                <a:cubicBezTo>
                  <a:pt x="2268" y="184"/>
                  <a:pt x="2292" y="188"/>
                  <a:pt x="2321" y="197"/>
                </a:cubicBezTo>
                <a:cubicBezTo>
                  <a:pt x="2326" y="204"/>
                  <a:pt x="2333" y="211"/>
                  <a:pt x="2337" y="218"/>
                </a:cubicBezTo>
                <a:cubicBezTo>
                  <a:pt x="2341" y="224"/>
                  <a:pt x="2337" y="237"/>
                  <a:pt x="2345" y="238"/>
                </a:cubicBezTo>
                <a:cubicBezTo>
                  <a:pt x="2362" y="240"/>
                  <a:pt x="2393" y="224"/>
                  <a:pt x="2393" y="224"/>
                </a:cubicBezTo>
                <a:cubicBezTo>
                  <a:pt x="2454" y="233"/>
                  <a:pt x="2447" y="234"/>
                  <a:pt x="2495" y="252"/>
                </a:cubicBezTo>
                <a:cubicBezTo>
                  <a:pt x="2509" y="258"/>
                  <a:pt x="2542" y="266"/>
                  <a:pt x="2542" y="266"/>
                </a:cubicBezTo>
                <a:cubicBezTo>
                  <a:pt x="2545" y="274"/>
                  <a:pt x="2544" y="282"/>
                  <a:pt x="2551" y="288"/>
                </a:cubicBezTo>
                <a:cubicBezTo>
                  <a:pt x="2564" y="300"/>
                  <a:pt x="2598" y="315"/>
                  <a:pt x="2598" y="315"/>
                </a:cubicBezTo>
                <a:cubicBezTo>
                  <a:pt x="2600" y="322"/>
                  <a:pt x="2598" y="333"/>
                  <a:pt x="2605" y="336"/>
                </a:cubicBezTo>
                <a:cubicBezTo>
                  <a:pt x="2612" y="339"/>
                  <a:pt x="2666" y="312"/>
                  <a:pt x="2677" y="308"/>
                </a:cubicBezTo>
                <a:cubicBezTo>
                  <a:pt x="2709" y="318"/>
                  <a:pt x="2721" y="323"/>
                  <a:pt x="2756" y="315"/>
                </a:cubicBezTo>
                <a:cubicBezTo>
                  <a:pt x="2814" y="281"/>
                  <a:pt x="2784" y="285"/>
                  <a:pt x="2842" y="294"/>
                </a:cubicBezTo>
                <a:cubicBezTo>
                  <a:pt x="2885" y="319"/>
                  <a:pt x="2927" y="332"/>
                  <a:pt x="2977" y="343"/>
                </a:cubicBezTo>
                <a:cubicBezTo>
                  <a:pt x="3017" y="394"/>
                  <a:pt x="3031" y="372"/>
                  <a:pt x="3087" y="357"/>
                </a:cubicBezTo>
                <a:cubicBezTo>
                  <a:pt x="3127" y="381"/>
                  <a:pt x="3130" y="388"/>
                  <a:pt x="3166" y="357"/>
                </a:cubicBezTo>
                <a:cubicBezTo>
                  <a:pt x="3180" y="294"/>
                  <a:pt x="3199" y="315"/>
                  <a:pt x="3277" y="322"/>
                </a:cubicBezTo>
                <a:cubicBezTo>
                  <a:pt x="3349" y="345"/>
                  <a:pt x="3422" y="357"/>
                  <a:pt x="3498" y="364"/>
                </a:cubicBezTo>
                <a:cubicBezTo>
                  <a:pt x="3542" y="424"/>
                  <a:pt x="3634" y="390"/>
                  <a:pt x="3703" y="371"/>
                </a:cubicBezTo>
                <a:cubicBezTo>
                  <a:pt x="3732" y="379"/>
                  <a:pt x="3744" y="397"/>
                  <a:pt x="3773" y="405"/>
                </a:cubicBezTo>
                <a:cubicBezTo>
                  <a:pt x="3863" y="388"/>
                  <a:pt x="3821" y="394"/>
                  <a:pt x="3900" y="385"/>
                </a:cubicBezTo>
                <a:cubicBezTo>
                  <a:pt x="3913" y="381"/>
                  <a:pt x="3943" y="371"/>
                  <a:pt x="3956" y="371"/>
                </a:cubicBezTo>
                <a:cubicBezTo>
                  <a:pt x="4009" y="371"/>
                  <a:pt x="4077" y="401"/>
                  <a:pt x="4129" y="413"/>
                </a:cubicBezTo>
                <a:cubicBezTo>
                  <a:pt x="4157" y="430"/>
                  <a:pt x="4167" y="436"/>
                  <a:pt x="4200" y="427"/>
                </a:cubicBezTo>
                <a:cubicBezTo>
                  <a:pt x="4266" y="441"/>
                  <a:pt x="4302" y="449"/>
                  <a:pt x="4373" y="455"/>
                </a:cubicBezTo>
                <a:cubicBezTo>
                  <a:pt x="4446" y="467"/>
                  <a:pt x="4384" y="449"/>
                  <a:pt x="4445" y="489"/>
                </a:cubicBezTo>
                <a:cubicBezTo>
                  <a:pt x="4460" y="498"/>
                  <a:pt x="4478" y="502"/>
                  <a:pt x="4492" y="510"/>
                </a:cubicBezTo>
                <a:cubicBezTo>
                  <a:pt x="4498" y="523"/>
                  <a:pt x="4512" y="543"/>
                  <a:pt x="4477" y="538"/>
                </a:cubicBezTo>
                <a:cubicBezTo>
                  <a:pt x="4465" y="537"/>
                  <a:pt x="4455" y="528"/>
                  <a:pt x="4445" y="524"/>
                </a:cubicBezTo>
                <a:cubicBezTo>
                  <a:pt x="4429" y="519"/>
                  <a:pt x="4398" y="510"/>
                  <a:pt x="4398" y="510"/>
                </a:cubicBezTo>
                <a:cubicBezTo>
                  <a:pt x="4377" y="512"/>
                  <a:pt x="4354" y="510"/>
                  <a:pt x="4334" y="517"/>
                </a:cubicBezTo>
                <a:cubicBezTo>
                  <a:pt x="4326" y="520"/>
                  <a:pt x="4317" y="530"/>
                  <a:pt x="4319" y="538"/>
                </a:cubicBezTo>
                <a:cubicBezTo>
                  <a:pt x="4319" y="540"/>
                  <a:pt x="4358" y="548"/>
                  <a:pt x="4373" y="552"/>
                </a:cubicBezTo>
                <a:cubicBezTo>
                  <a:pt x="4382" y="557"/>
                  <a:pt x="4392" y="559"/>
                  <a:pt x="4398" y="566"/>
                </a:cubicBezTo>
                <a:cubicBezTo>
                  <a:pt x="4406" y="578"/>
                  <a:pt x="4413" y="608"/>
                  <a:pt x="4413" y="608"/>
                </a:cubicBezTo>
                <a:cubicBezTo>
                  <a:pt x="4403" y="612"/>
                  <a:pt x="4393" y="622"/>
                  <a:pt x="4382" y="622"/>
                </a:cubicBezTo>
                <a:cubicBezTo>
                  <a:pt x="4365" y="622"/>
                  <a:pt x="4334" y="608"/>
                  <a:pt x="4334" y="608"/>
                </a:cubicBezTo>
                <a:cubicBezTo>
                  <a:pt x="4299" y="653"/>
                  <a:pt x="4279" y="643"/>
                  <a:pt x="4208" y="649"/>
                </a:cubicBezTo>
                <a:cubicBezTo>
                  <a:pt x="4183" y="682"/>
                  <a:pt x="4191" y="687"/>
                  <a:pt x="4231" y="698"/>
                </a:cubicBezTo>
                <a:cubicBezTo>
                  <a:pt x="4252" y="726"/>
                  <a:pt x="4266" y="753"/>
                  <a:pt x="4287" y="781"/>
                </a:cubicBezTo>
                <a:cubicBezTo>
                  <a:pt x="4299" y="825"/>
                  <a:pt x="4310" y="872"/>
                  <a:pt x="4263" y="900"/>
                </a:cubicBezTo>
                <a:cubicBezTo>
                  <a:pt x="4204" y="886"/>
                  <a:pt x="4217" y="857"/>
                  <a:pt x="4168" y="844"/>
                </a:cubicBezTo>
                <a:cubicBezTo>
                  <a:pt x="4112" y="812"/>
                  <a:pt x="4131" y="830"/>
                  <a:pt x="4105" y="795"/>
                </a:cubicBezTo>
                <a:cubicBezTo>
                  <a:pt x="4095" y="767"/>
                  <a:pt x="4086" y="755"/>
                  <a:pt x="4058" y="739"/>
                </a:cubicBezTo>
                <a:cubicBezTo>
                  <a:pt x="4036" y="711"/>
                  <a:pt x="4042" y="703"/>
                  <a:pt x="4073" y="684"/>
                </a:cubicBezTo>
                <a:cubicBezTo>
                  <a:pt x="4104" y="644"/>
                  <a:pt x="4113" y="625"/>
                  <a:pt x="4058" y="600"/>
                </a:cubicBezTo>
                <a:cubicBezTo>
                  <a:pt x="4015" y="607"/>
                  <a:pt x="3974" y="616"/>
                  <a:pt x="3931" y="622"/>
                </a:cubicBezTo>
                <a:cubicBezTo>
                  <a:pt x="3929" y="640"/>
                  <a:pt x="3932" y="661"/>
                  <a:pt x="3924" y="677"/>
                </a:cubicBezTo>
                <a:cubicBezTo>
                  <a:pt x="3915" y="696"/>
                  <a:pt x="3838" y="668"/>
                  <a:pt x="3821" y="663"/>
                </a:cubicBezTo>
                <a:cubicBezTo>
                  <a:pt x="3813" y="665"/>
                  <a:pt x="3806" y="669"/>
                  <a:pt x="3798" y="670"/>
                </a:cubicBezTo>
                <a:cubicBezTo>
                  <a:pt x="3768" y="674"/>
                  <a:pt x="3739" y="670"/>
                  <a:pt x="3710" y="677"/>
                </a:cubicBezTo>
                <a:cubicBezTo>
                  <a:pt x="3702" y="680"/>
                  <a:pt x="3701" y="691"/>
                  <a:pt x="3695" y="698"/>
                </a:cubicBezTo>
                <a:cubicBezTo>
                  <a:pt x="3673" y="720"/>
                  <a:pt x="3672" y="718"/>
                  <a:pt x="3647" y="733"/>
                </a:cubicBezTo>
                <a:cubicBezTo>
                  <a:pt x="3645" y="742"/>
                  <a:pt x="3646" y="753"/>
                  <a:pt x="3640" y="761"/>
                </a:cubicBezTo>
                <a:cubicBezTo>
                  <a:pt x="3635" y="766"/>
                  <a:pt x="3616" y="760"/>
                  <a:pt x="3616" y="767"/>
                </a:cubicBezTo>
                <a:cubicBezTo>
                  <a:pt x="3616" y="779"/>
                  <a:pt x="3656" y="784"/>
                  <a:pt x="3679" y="789"/>
                </a:cubicBezTo>
                <a:cubicBezTo>
                  <a:pt x="3699" y="837"/>
                  <a:pt x="3761" y="805"/>
                  <a:pt x="3805" y="795"/>
                </a:cubicBezTo>
                <a:cubicBezTo>
                  <a:pt x="3826" y="798"/>
                  <a:pt x="3849" y="795"/>
                  <a:pt x="3868" y="803"/>
                </a:cubicBezTo>
                <a:cubicBezTo>
                  <a:pt x="3871" y="803"/>
                  <a:pt x="3890" y="852"/>
                  <a:pt x="3900" y="865"/>
                </a:cubicBezTo>
                <a:cubicBezTo>
                  <a:pt x="3886" y="873"/>
                  <a:pt x="3865" y="880"/>
                  <a:pt x="3868" y="900"/>
                </a:cubicBezTo>
                <a:cubicBezTo>
                  <a:pt x="3869" y="908"/>
                  <a:pt x="3880" y="913"/>
                  <a:pt x="3884" y="920"/>
                </a:cubicBezTo>
                <a:cubicBezTo>
                  <a:pt x="3900" y="950"/>
                  <a:pt x="3907" y="986"/>
                  <a:pt x="3916" y="1018"/>
                </a:cubicBezTo>
                <a:cubicBezTo>
                  <a:pt x="3912" y="1044"/>
                  <a:pt x="3921" y="1076"/>
                  <a:pt x="3900" y="1095"/>
                </a:cubicBezTo>
                <a:cubicBezTo>
                  <a:pt x="3876" y="1116"/>
                  <a:pt x="3838" y="1134"/>
                  <a:pt x="3805" y="1143"/>
                </a:cubicBezTo>
                <a:cubicBezTo>
                  <a:pt x="3768" y="1165"/>
                  <a:pt x="3772" y="1174"/>
                  <a:pt x="3813" y="1185"/>
                </a:cubicBezTo>
                <a:cubicBezTo>
                  <a:pt x="3793" y="1238"/>
                  <a:pt x="3795" y="1268"/>
                  <a:pt x="3852" y="1304"/>
                </a:cubicBezTo>
                <a:cubicBezTo>
                  <a:pt x="3888" y="1350"/>
                  <a:pt x="3886" y="1376"/>
                  <a:pt x="3821" y="1394"/>
                </a:cubicBezTo>
                <a:cubicBezTo>
                  <a:pt x="3813" y="1392"/>
                  <a:pt x="3802" y="1393"/>
                  <a:pt x="3798" y="1387"/>
                </a:cubicBezTo>
                <a:cubicBezTo>
                  <a:pt x="3762" y="1343"/>
                  <a:pt x="3802" y="1344"/>
                  <a:pt x="3742" y="1310"/>
                </a:cubicBezTo>
                <a:cubicBezTo>
                  <a:pt x="3729" y="1274"/>
                  <a:pt x="3721" y="1295"/>
                  <a:pt x="3695" y="1262"/>
                </a:cubicBezTo>
                <a:cubicBezTo>
                  <a:pt x="3699" y="1251"/>
                  <a:pt x="3715" y="1223"/>
                  <a:pt x="3695" y="1213"/>
                </a:cubicBezTo>
                <a:cubicBezTo>
                  <a:pt x="3685" y="1208"/>
                  <a:pt x="3673" y="1217"/>
                  <a:pt x="3663" y="1220"/>
                </a:cubicBezTo>
                <a:cubicBezTo>
                  <a:pt x="3647" y="1225"/>
                  <a:pt x="3631" y="1229"/>
                  <a:pt x="3616" y="1234"/>
                </a:cubicBezTo>
                <a:cubicBezTo>
                  <a:pt x="3608" y="1236"/>
                  <a:pt x="3592" y="1240"/>
                  <a:pt x="3592" y="1240"/>
                </a:cubicBezTo>
                <a:cubicBezTo>
                  <a:pt x="3579" y="1206"/>
                  <a:pt x="3595" y="1189"/>
                  <a:pt x="3552" y="1213"/>
                </a:cubicBezTo>
                <a:cubicBezTo>
                  <a:pt x="3542" y="1227"/>
                  <a:pt x="3503" y="1249"/>
                  <a:pt x="3521" y="1254"/>
                </a:cubicBezTo>
                <a:cubicBezTo>
                  <a:pt x="3575" y="1271"/>
                  <a:pt x="3562" y="1275"/>
                  <a:pt x="3631" y="1282"/>
                </a:cubicBezTo>
                <a:cubicBezTo>
                  <a:pt x="3637" y="1290"/>
                  <a:pt x="3647" y="1295"/>
                  <a:pt x="3647" y="1304"/>
                </a:cubicBezTo>
                <a:cubicBezTo>
                  <a:pt x="3647" y="1312"/>
                  <a:pt x="3636" y="1317"/>
                  <a:pt x="3631" y="1324"/>
                </a:cubicBezTo>
                <a:cubicBezTo>
                  <a:pt x="3615" y="1355"/>
                  <a:pt x="3639" y="1342"/>
                  <a:pt x="3600" y="1352"/>
                </a:cubicBezTo>
                <a:cubicBezTo>
                  <a:pt x="3634" y="1371"/>
                  <a:pt x="3645" y="1401"/>
                  <a:pt x="3679" y="1421"/>
                </a:cubicBezTo>
                <a:cubicBezTo>
                  <a:pt x="3710" y="1464"/>
                  <a:pt x="3725" y="1519"/>
                  <a:pt x="3742" y="1568"/>
                </a:cubicBezTo>
                <a:cubicBezTo>
                  <a:pt x="3685" y="1602"/>
                  <a:pt x="3739" y="1626"/>
                  <a:pt x="3687" y="1672"/>
                </a:cubicBezTo>
                <a:cubicBezTo>
                  <a:pt x="3671" y="1713"/>
                  <a:pt x="3691" y="1676"/>
                  <a:pt x="3656" y="1707"/>
                </a:cubicBezTo>
                <a:cubicBezTo>
                  <a:pt x="3649" y="1713"/>
                  <a:pt x="3648" y="1723"/>
                  <a:pt x="3640" y="1728"/>
                </a:cubicBezTo>
                <a:cubicBezTo>
                  <a:pt x="3611" y="1742"/>
                  <a:pt x="3559" y="1745"/>
                  <a:pt x="3529" y="1749"/>
                </a:cubicBezTo>
                <a:cubicBezTo>
                  <a:pt x="3505" y="1763"/>
                  <a:pt x="3482" y="1769"/>
                  <a:pt x="3458" y="1783"/>
                </a:cubicBezTo>
                <a:cubicBezTo>
                  <a:pt x="3402" y="1767"/>
                  <a:pt x="3424" y="1761"/>
                  <a:pt x="3387" y="1783"/>
                </a:cubicBezTo>
                <a:cubicBezTo>
                  <a:pt x="3382" y="1791"/>
                  <a:pt x="3369" y="1796"/>
                  <a:pt x="3371" y="1805"/>
                </a:cubicBezTo>
                <a:cubicBezTo>
                  <a:pt x="3376" y="1821"/>
                  <a:pt x="3403" y="1846"/>
                  <a:pt x="3403" y="1846"/>
                </a:cubicBezTo>
                <a:cubicBezTo>
                  <a:pt x="3414" y="1875"/>
                  <a:pt x="3434" y="1904"/>
                  <a:pt x="3450" y="1930"/>
                </a:cubicBezTo>
                <a:cubicBezTo>
                  <a:pt x="3460" y="1945"/>
                  <a:pt x="3482" y="1972"/>
                  <a:pt x="3482" y="1972"/>
                </a:cubicBezTo>
                <a:cubicBezTo>
                  <a:pt x="3489" y="1993"/>
                  <a:pt x="3487" y="2064"/>
                  <a:pt x="3466" y="2083"/>
                </a:cubicBezTo>
                <a:cubicBezTo>
                  <a:pt x="3450" y="2097"/>
                  <a:pt x="3427" y="2103"/>
                  <a:pt x="3410" y="2117"/>
                </a:cubicBezTo>
                <a:cubicBezTo>
                  <a:pt x="3368" y="2112"/>
                  <a:pt x="3349" y="2109"/>
                  <a:pt x="3316" y="2089"/>
                </a:cubicBezTo>
                <a:cubicBezTo>
                  <a:pt x="3286" y="2051"/>
                  <a:pt x="3274" y="2044"/>
                  <a:pt x="3237" y="2013"/>
                </a:cubicBezTo>
                <a:cubicBezTo>
                  <a:pt x="3219" y="2036"/>
                  <a:pt x="3204" y="2049"/>
                  <a:pt x="3214" y="2083"/>
                </a:cubicBezTo>
                <a:cubicBezTo>
                  <a:pt x="3218" y="2100"/>
                  <a:pt x="3235" y="2111"/>
                  <a:pt x="3245" y="2125"/>
                </a:cubicBezTo>
                <a:cubicBezTo>
                  <a:pt x="3250" y="2131"/>
                  <a:pt x="3261" y="2145"/>
                  <a:pt x="3261" y="2145"/>
                </a:cubicBezTo>
                <a:cubicBezTo>
                  <a:pt x="3267" y="2167"/>
                  <a:pt x="3271" y="2198"/>
                  <a:pt x="3292" y="2215"/>
                </a:cubicBezTo>
                <a:cubicBezTo>
                  <a:pt x="3307" y="2226"/>
                  <a:pt x="3340" y="2243"/>
                  <a:pt x="3340" y="2243"/>
                </a:cubicBezTo>
                <a:cubicBezTo>
                  <a:pt x="3364" y="2276"/>
                  <a:pt x="3354" y="2256"/>
                  <a:pt x="3371" y="2306"/>
                </a:cubicBezTo>
                <a:cubicBezTo>
                  <a:pt x="3374" y="2312"/>
                  <a:pt x="3379" y="2326"/>
                  <a:pt x="3379" y="2326"/>
                </a:cubicBezTo>
                <a:cubicBezTo>
                  <a:pt x="3376" y="2335"/>
                  <a:pt x="3370" y="2366"/>
                  <a:pt x="3347" y="2361"/>
                </a:cubicBezTo>
                <a:cubicBezTo>
                  <a:pt x="3328" y="2358"/>
                  <a:pt x="3316" y="2343"/>
                  <a:pt x="3300" y="2333"/>
                </a:cubicBezTo>
                <a:cubicBezTo>
                  <a:pt x="3292" y="2329"/>
                  <a:pt x="3277" y="2320"/>
                  <a:pt x="3277" y="2320"/>
                </a:cubicBezTo>
                <a:cubicBezTo>
                  <a:pt x="3266" y="2306"/>
                  <a:pt x="3256" y="2292"/>
                  <a:pt x="3245" y="2278"/>
                </a:cubicBezTo>
                <a:cubicBezTo>
                  <a:pt x="3240" y="2270"/>
                  <a:pt x="3229" y="2256"/>
                  <a:pt x="3229" y="2256"/>
                </a:cubicBezTo>
                <a:cubicBezTo>
                  <a:pt x="3217" y="2215"/>
                  <a:pt x="3224" y="2238"/>
                  <a:pt x="3205" y="2187"/>
                </a:cubicBezTo>
                <a:cubicBezTo>
                  <a:pt x="3204" y="2184"/>
                  <a:pt x="3196" y="2144"/>
                  <a:pt x="3189" y="2139"/>
                </a:cubicBezTo>
                <a:cubicBezTo>
                  <a:pt x="3183" y="2133"/>
                  <a:pt x="3174" y="2134"/>
                  <a:pt x="3166" y="2131"/>
                </a:cubicBezTo>
                <a:cubicBezTo>
                  <a:pt x="3158" y="2111"/>
                  <a:pt x="3150" y="2089"/>
                  <a:pt x="3142" y="2069"/>
                </a:cubicBezTo>
                <a:cubicBezTo>
                  <a:pt x="3140" y="2032"/>
                  <a:pt x="3140" y="1995"/>
                  <a:pt x="3135" y="1958"/>
                </a:cubicBezTo>
                <a:cubicBezTo>
                  <a:pt x="3133" y="1943"/>
                  <a:pt x="3119" y="1916"/>
                  <a:pt x="3119" y="1916"/>
                </a:cubicBezTo>
                <a:cubicBezTo>
                  <a:pt x="3110" y="1918"/>
                  <a:pt x="3101" y="1917"/>
                  <a:pt x="3095" y="1922"/>
                </a:cubicBezTo>
                <a:cubicBezTo>
                  <a:pt x="3068" y="1946"/>
                  <a:pt x="3113" y="1951"/>
                  <a:pt x="3063" y="1936"/>
                </a:cubicBezTo>
                <a:cubicBezTo>
                  <a:pt x="3008" y="1865"/>
                  <a:pt x="3087" y="1973"/>
                  <a:pt x="3040" y="1888"/>
                </a:cubicBezTo>
                <a:cubicBezTo>
                  <a:pt x="3031" y="1873"/>
                  <a:pt x="3019" y="1860"/>
                  <a:pt x="3008" y="1846"/>
                </a:cubicBezTo>
                <a:cubicBezTo>
                  <a:pt x="3003" y="1840"/>
                  <a:pt x="3006" y="1831"/>
                  <a:pt x="3000" y="1825"/>
                </a:cubicBezTo>
                <a:cubicBezTo>
                  <a:pt x="2986" y="1813"/>
                  <a:pt x="2953" y="1797"/>
                  <a:pt x="2953" y="1797"/>
                </a:cubicBezTo>
                <a:cubicBezTo>
                  <a:pt x="2946" y="1757"/>
                  <a:pt x="2949" y="1727"/>
                  <a:pt x="2898" y="1742"/>
                </a:cubicBezTo>
                <a:cubicBezTo>
                  <a:pt x="2885" y="1773"/>
                  <a:pt x="2870" y="1776"/>
                  <a:pt x="2835" y="1783"/>
                </a:cubicBezTo>
                <a:cubicBezTo>
                  <a:pt x="2812" y="1815"/>
                  <a:pt x="2787" y="1834"/>
                  <a:pt x="2747" y="1846"/>
                </a:cubicBezTo>
                <a:cubicBezTo>
                  <a:pt x="2728" y="1898"/>
                  <a:pt x="2757" y="1834"/>
                  <a:pt x="2716" y="1881"/>
                </a:cubicBezTo>
                <a:cubicBezTo>
                  <a:pt x="2710" y="1886"/>
                  <a:pt x="2713" y="1896"/>
                  <a:pt x="2708" y="1902"/>
                </a:cubicBezTo>
                <a:cubicBezTo>
                  <a:pt x="2693" y="1930"/>
                  <a:pt x="2668" y="1930"/>
                  <a:pt x="2637" y="1936"/>
                </a:cubicBezTo>
                <a:cubicBezTo>
                  <a:pt x="2683" y="1999"/>
                  <a:pt x="2651" y="2103"/>
                  <a:pt x="2582" y="2145"/>
                </a:cubicBezTo>
                <a:cubicBezTo>
                  <a:pt x="2504" y="2138"/>
                  <a:pt x="2486" y="2151"/>
                  <a:pt x="2503" y="2083"/>
                </a:cubicBezTo>
                <a:cubicBezTo>
                  <a:pt x="2494" y="2042"/>
                  <a:pt x="2480" y="2007"/>
                  <a:pt x="2447" y="1978"/>
                </a:cubicBezTo>
                <a:cubicBezTo>
                  <a:pt x="2439" y="1955"/>
                  <a:pt x="2440" y="1922"/>
                  <a:pt x="2424" y="1902"/>
                </a:cubicBezTo>
                <a:cubicBezTo>
                  <a:pt x="2413" y="1887"/>
                  <a:pt x="2396" y="1875"/>
                  <a:pt x="2384" y="1860"/>
                </a:cubicBezTo>
                <a:cubicBezTo>
                  <a:pt x="2394" y="1837"/>
                  <a:pt x="2399" y="1814"/>
                  <a:pt x="2408" y="1791"/>
                </a:cubicBezTo>
                <a:cubicBezTo>
                  <a:pt x="2394" y="1753"/>
                  <a:pt x="2373" y="1764"/>
                  <a:pt x="2330" y="1769"/>
                </a:cubicBezTo>
                <a:cubicBezTo>
                  <a:pt x="2327" y="1773"/>
                  <a:pt x="2307" y="1809"/>
                  <a:pt x="2289" y="1797"/>
                </a:cubicBezTo>
                <a:cubicBezTo>
                  <a:pt x="2281" y="1792"/>
                  <a:pt x="2284" y="1779"/>
                  <a:pt x="2282" y="1769"/>
                </a:cubicBezTo>
                <a:cubicBezTo>
                  <a:pt x="2298" y="1727"/>
                  <a:pt x="2261" y="1700"/>
                  <a:pt x="2235" y="1665"/>
                </a:cubicBezTo>
                <a:cubicBezTo>
                  <a:pt x="2225" y="1653"/>
                  <a:pt x="2187" y="1652"/>
                  <a:pt x="2187" y="1652"/>
                </a:cubicBezTo>
                <a:cubicBezTo>
                  <a:pt x="2121" y="1669"/>
                  <a:pt x="2204" y="1652"/>
                  <a:pt x="2140" y="1652"/>
                </a:cubicBezTo>
                <a:cubicBezTo>
                  <a:pt x="2135" y="1652"/>
                  <a:pt x="2098" y="1664"/>
                  <a:pt x="2093" y="1665"/>
                </a:cubicBezTo>
                <a:cubicBezTo>
                  <a:pt x="2072" y="1613"/>
                  <a:pt x="2101" y="1674"/>
                  <a:pt x="2061" y="1630"/>
                </a:cubicBezTo>
                <a:cubicBezTo>
                  <a:pt x="2056" y="1625"/>
                  <a:pt x="2058" y="1615"/>
                  <a:pt x="2053" y="1610"/>
                </a:cubicBezTo>
                <a:cubicBezTo>
                  <a:pt x="2039" y="1594"/>
                  <a:pt x="2019" y="1584"/>
                  <a:pt x="2005" y="1568"/>
                </a:cubicBezTo>
                <a:cubicBezTo>
                  <a:pt x="1998" y="1559"/>
                  <a:pt x="1992" y="1548"/>
                  <a:pt x="1982" y="1540"/>
                </a:cubicBezTo>
                <a:cubicBezTo>
                  <a:pt x="1969" y="1529"/>
                  <a:pt x="1951" y="1522"/>
                  <a:pt x="1935" y="1512"/>
                </a:cubicBezTo>
                <a:cubicBezTo>
                  <a:pt x="1926" y="1508"/>
                  <a:pt x="1911" y="1498"/>
                  <a:pt x="1911" y="1498"/>
                </a:cubicBezTo>
                <a:cubicBezTo>
                  <a:pt x="1883" y="1462"/>
                  <a:pt x="1867" y="1430"/>
                  <a:pt x="1840" y="1394"/>
                </a:cubicBezTo>
                <a:cubicBezTo>
                  <a:pt x="1833" y="1384"/>
                  <a:pt x="1830" y="1361"/>
                  <a:pt x="1824" y="1352"/>
                </a:cubicBezTo>
                <a:cubicBezTo>
                  <a:pt x="1807" y="1322"/>
                  <a:pt x="1793" y="1295"/>
                  <a:pt x="1761" y="1276"/>
                </a:cubicBezTo>
                <a:cubicBezTo>
                  <a:pt x="1777" y="1217"/>
                  <a:pt x="1771" y="1277"/>
                  <a:pt x="1745" y="1227"/>
                </a:cubicBezTo>
                <a:cubicBezTo>
                  <a:pt x="1721" y="1177"/>
                  <a:pt x="1749" y="1163"/>
                  <a:pt x="1690" y="1129"/>
                </a:cubicBezTo>
                <a:cubicBezTo>
                  <a:pt x="1654" y="1082"/>
                  <a:pt x="1663" y="1103"/>
                  <a:pt x="1651" y="1067"/>
                </a:cubicBezTo>
                <a:cubicBezTo>
                  <a:pt x="1658" y="1064"/>
                  <a:pt x="1667" y="1065"/>
                  <a:pt x="1674" y="1060"/>
                </a:cubicBezTo>
                <a:cubicBezTo>
                  <a:pt x="1710" y="1028"/>
                  <a:pt x="1651" y="1004"/>
                  <a:pt x="1626" y="997"/>
                </a:cubicBezTo>
                <a:cubicBezTo>
                  <a:pt x="1592" y="896"/>
                  <a:pt x="1592" y="846"/>
                  <a:pt x="1619" y="705"/>
                </a:cubicBezTo>
                <a:cubicBezTo>
                  <a:pt x="1625" y="674"/>
                  <a:pt x="1673" y="662"/>
                  <a:pt x="1698" y="649"/>
                </a:cubicBezTo>
                <a:cubicBezTo>
                  <a:pt x="1749" y="623"/>
                  <a:pt x="1790" y="577"/>
                  <a:pt x="1840" y="552"/>
                </a:cubicBezTo>
                <a:cubicBezTo>
                  <a:pt x="1864" y="540"/>
                  <a:pt x="1919" y="531"/>
                  <a:pt x="1919" y="531"/>
                </a:cubicBezTo>
                <a:cubicBezTo>
                  <a:pt x="1951" y="489"/>
                  <a:pt x="1942" y="453"/>
                  <a:pt x="1911" y="413"/>
                </a:cubicBezTo>
                <a:cubicBezTo>
                  <a:pt x="1909" y="407"/>
                  <a:pt x="1887" y="343"/>
                  <a:pt x="1887" y="385"/>
                </a:cubicBezTo>
              </a:path>
              <a:path w="4823" h="2366">
                <a:moveTo>
                  <a:pt x="4308" y="452"/>
                </a:moveTo>
                <a:cubicBezTo>
                  <a:pt x="4487" y="441"/>
                  <a:pt x="4394" y="454"/>
                  <a:pt x="4506" y="405"/>
                </a:cubicBezTo>
                <a:cubicBezTo>
                  <a:pt x="4533" y="414"/>
                  <a:pt x="4564" y="416"/>
                  <a:pt x="4589" y="432"/>
                </a:cubicBezTo>
                <a:cubicBezTo>
                  <a:pt x="4664" y="479"/>
                  <a:pt x="4556" y="423"/>
                  <a:pt x="4634" y="479"/>
                </a:cubicBezTo>
                <a:cubicBezTo>
                  <a:pt x="4653" y="492"/>
                  <a:pt x="4680" y="489"/>
                  <a:pt x="4703" y="492"/>
                </a:cubicBezTo>
                <a:cubicBezTo>
                  <a:pt x="4710" y="501"/>
                  <a:pt x="4715" y="512"/>
                  <a:pt x="4725" y="519"/>
                </a:cubicBezTo>
                <a:cubicBezTo>
                  <a:pt x="4732" y="524"/>
                  <a:pt x="4743" y="521"/>
                  <a:pt x="4749" y="525"/>
                </a:cubicBezTo>
                <a:cubicBezTo>
                  <a:pt x="4756" y="531"/>
                  <a:pt x="4758" y="540"/>
                  <a:pt x="4764" y="546"/>
                </a:cubicBezTo>
                <a:cubicBezTo>
                  <a:pt x="4770" y="551"/>
                  <a:pt x="4779" y="555"/>
                  <a:pt x="4786" y="559"/>
                </a:cubicBezTo>
                <a:cubicBezTo>
                  <a:pt x="4770" y="581"/>
                  <a:pt x="4750" y="591"/>
                  <a:pt x="4734" y="613"/>
                </a:cubicBezTo>
                <a:cubicBezTo>
                  <a:pt x="4731" y="626"/>
                  <a:pt x="4740" y="647"/>
                  <a:pt x="4725" y="653"/>
                </a:cubicBezTo>
                <a:cubicBezTo>
                  <a:pt x="4708" y="661"/>
                  <a:pt x="4659" y="646"/>
                  <a:pt x="4634" y="640"/>
                </a:cubicBezTo>
                <a:cubicBezTo>
                  <a:pt x="4597" y="617"/>
                  <a:pt x="4584" y="610"/>
                  <a:pt x="4543" y="600"/>
                </a:cubicBezTo>
                <a:cubicBezTo>
                  <a:pt x="4519" y="607"/>
                  <a:pt x="4500" y="618"/>
                  <a:pt x="4475" y="626"/>
                </a:cubicBezTo>
                <a:cubicBezTo>
                  <a:pt x="4423" y="622"/>
                  <a:pt x="4392" y="616"/>
                  <a:pt x="4345" y="606"/>
                </a:cubicBezTo>
                <a:cubicBezTo>
                  <a:pt x="4318" y="590"/>
                  <a:pt x="4303" y="591"/>
                  <a:pt x="4285" y="566"/>
                </a:cubicBezTo>
                <a:cubicBezTo>
                  <a:pt x="4296" y="511"/>
                  <a:pt x="4288" y="538"/>
                  <a:pt x="4308" y="485"/>
                </a:cubicBezTo>
                <a:cubicBezTo>
                  <a:pt x="4311" y="478"/>
                  <a:pt x="4323" y="474"/>
                  <a:pt x="4323" y="465"/>
                </a:cubicBezTo>
                <a:cubicBezTo>
                  <a:pt x="4323" y="459"/>
                  <a:pt x="4313" y="457"/>
                  <a:pt x="4308" y="452"/>
                </a:cubicBezTo>
              </a:path>
              <a:path w="4823" h="2366">
                <a:moveTo>
                  <a:pt x="731" y="414"/>
                </a:moveTo>
                <a:cubicBezTo>
                  <a:pt x="750" y="404"/>
                  <a:pt x="758" y="400"/>
                  <a:pt x="772" y="384"/>
                </a:cubicBezTo>
                <a:cubicBezTo>
                  <a:pt x="778" y="379"/>
                  <a:pt x="780" y="371"/>
                  <a:pt x="786" y="366"/>
                </a:cubicBezTo>
                <a:cubicBezTo>
                  <a:pt x="795" y="359"/>
                  <a:pt x="860" y="334"/>
                  <a:pt x="875" y="330"/>
                </a:cubicBezTo>
                <a:cubicBezTo>
                  <a:pt x="894" y="305"/>
                  <a:pt x="926" y="297"/>
                  <a:pt x="958" y="288"/>
                </a:cubicBezTo>
                <a:cubicBezTo>
                  <a:pt x="979" y="276"/>
                  <a:pt x="999" y="269"/>
                  <a:pt x="1020" y="257"/>
                </a:cubicBezTo>
                <a:cubicBezTo>
                  <a:pt x="1038" y="260"/>
                  <a:pt x="1059" y="257"/>
                  <a:pt x="1075" y="264"/>
                </a:cubicBezTo>
                <a:cubicBezTo>
                  <a:pt x="1081" y="266"/>
                  <a:pt x="1080" y="276"/>
                  <a:pt x="1081" y="281"/>
                </a:cubicBezTo>
                <a:cubicBezTo>
                  <a:pt x="1086" y="297"/>
                  <a:pt x="1088" y="313"/>
                  <a:pt x="1103" y="324"/>
                </a:cubicBezTo>
                <a:cubicBezTo>
                  <a:pt x="1126" y="342"/>
                  <a:pt x="1163" y="346"/>
                  <a:pt x="1191" y="354"/>
                </a:cubicBezTo>
                <a:cubicBezTo>
                  <a:pt x="1205" y="358"/>
                  <a:pt x="1233" y="366"/>
                  <a:pt x="1233" y="366"/>
                </a:cubicBezTo>
                <a:cubicBezTo>
                  <a:pt x="1247" y="379"/>
                  <a:pt x="1269" y="386"/>
                  <a:pt x="1240" y="402"/>
                </a:cubicBezTo>
                <a:cubicBezTo>
                  <a:pt x="1228" y="408"/>
                  <a:pt x="1199" y="414"/>
                  <a:pt x="1199" y="414"/>
                </a:cubicBezTo>
                <a:cubicBezTo>
                  <a:pt x="1201" y="421"/>
                  <a:pt x="1202" y="426"/>
                  <a:pt x="1205" y="433"/>
                </a:cubicBezTo>
                <a:cubicBezTo>
                  <a:pt x="1207" y="438"/>
                  <a:pt x="1217" y="446"/>
                  <a:pt x="1213" y="450"/>
                </a:cubicBezTo>
                <a:cubicBezTo>
                  <a:pt x="1194" y="474"/>
                  <a:pt x="1151" y="481"/>
                  <a:pt x="1123" y="487"/>
                </a:cubicBezTo>
                <a:cubicBezTo>
                  <a:pt x="1112" y="517"/>
                  <a:pt x="1088" y="550"/>
                  <a:pt x="1136" y="565"/>
                </a:cubicBezTo>
                <a:cubicBezTo>
                  <a:pt x="1226" y="555"/>
                  <a:pt x="1206" y="551"/>
                  <a:pt x="1274" y="511"/>
                </a:cubicBezTo>
                <a:cubicBezTo>
                  <a:pt x="1344" y="532"/>
                  <a:pt x="1318" y="540"/>
                  <a:pt x="1357" y="517"/>
                </a:cubicBezTo>
                <a:cubicBezTo>
                  <a:pt x="1367" y="491"/>
                  <a:pt x="1359" y="470"/>
                  <a:pt x="1350" y="445"/>
                </a:cubicBezTo>
                <a:cubicBezTo>
                  <a:pt x="1359" y="433"/>
                  <a:pt x="1362" y="413"/>
                  <a:pt x="1378" y="408"/>
                </a:cubicBezTo>
                <a:cubicBezTo>
                  <a:pt x="1421" y="395"/>
                  <a:pt x="1463" y="380"/>
                  <a:pt x="1508" y="372"/>
                </a:cubicBezTo>
                <a:cubicBezTo>
                  <a:pt x="1534" y="349"/>
                  <a:pt x="1557" y="325"/>
                  <a:pt x="1570" y="293"/>
                </a:cubicBezTo>
                <a:cubicBezTo>
                  <a:pt x="1580" y="206"/>
                  <a:pt x="1571" y="239"/>
                  <a:pt x="1632" y="276"/>
                </a:cubicBezTo>
                <a:cubicBezTo>
                  <a:pt x="1647" y="296"/>
                  <a:pt x="1664" y="310"/>
                  <a:pt x="1687" y="324"/>
                </a:cubicBezTo>
                <a:cubicBezTo>
                  <a:pt x="1725" y="321"/>
                  <a:pt x="1761" y="326"/>
                  <a:pt x="1790" y="300"/>
                </a:cubicBezTo>
                <a:cubicBezTo>
                  <a:pt x="1802" y="289"/>
                  <a:pt x="1818" y="264"/>
                  <a:pt x="1818" y="264"/>
                </a:cubicBezTo>
                <a:cubicBezTo>
                  <a:pt x="1825" y="229"/>
                  <a:pt x="1833" y="194"/>
                  <a:pt x="1845" y="161"/>
                </a:cubicBezTo>
                <a:cubicBezTo>
                  <a:pt x="1850" y="148"/>
                  <a:pt x="1847" y="132"/>
                  <a:pt x="1859" y="124"/>
                </a:cubicBezTo>
                <a:cubicBezTo>
                  <a:pt x="1887" y="107"/>
                  <a:pt x="1874" y="117"/>
                  <a:pt x="1900" y="94"/>
                </a:cubicBezTo>
                <a:cubicBezTo>
                  <a:pt x="1947" y="107"/>
                  <a:pt x="1920" y="147"/>
                  <a:pt x="1907" y="179"/>
                </a:cubicBezTo>
                <a:cubicBezTo>
                  <a:pt x="1916" y="223"/>
                  <a:pt x="1909" y="251"/>
                  <a:pt x="1962" y="264"/>
                </a:cubicBezTo>
                <a:cubicBezTo>
                  <a:pt x="2014" y="247"/>
                  <a:pt x="2016" y="199"/>
                  <a:pt x="2038" y="161"/>
                </a:cubicBezTo>
                <a:cubicBezTo>
                  <a:pt x="2045" y="132"/>
                  <a:pt x="2053" y="107"/>
                  <a:pt x="2072" y="82"/>
                </a:cubicBezTo>
                <a:cubicBezTo>
                  <a:pt x="2123" y="154"/>
                  <a:pt x="2099" y="134"/>
                  <a:pt x="2209" y="143"/>
                </a:cubicBezTo>
                <a:cubicBezTo>
                  <a:pt x="2247" y="160"/>
                  <a:pt x="2286" y="157"/>
                  <a:pt x="2327" y="167"/>
                </a:cubicBezTo>
                <a:cubicBezTo>
                  <a:pt x="2365" y="160"/>
                  <a:pt x="2373" y="157"/>
                  <a:pt x="2361" y="124"/>
                </a:cubicBezTo>
                <a:cubicBezTo>
                  <a:pt x="2406" y="98"/>
                  <a:pt x="2548" y="125"/>
                  <a:pt x="2608" y="131"/>
                </a:cubicBezTo>
                <a:cubicBezTo>
                  <a:pt x="2643" y="125"/>
                  <a:pt x="2659" y="115"/>
                  <a:pt x="2691" y="107"/>
                </a:cubicBezTo>
                <a:cubicBezTo>
                  <a:pt x="2716" y="88"/>
                  <a:pt x="2741" y="70"/>
                  <a:pt x="2767" y="52"/>
                </a:cubicBezTo>
                <a:cubicBezTo>
                  <a:pt x="2780" y="42"/>
                  <a:pt x="2787" y="25"/>
                  <a:pt x="2801" y="16"/>
                </a:cubicBezTo>
                <a:cubicBezTo>
                  <a:pt x="2823" y="0"/>
                  <a:pt x="2856" y="7"/>
                  <a:pt x="2883" y="4"/>
                </a:cubicBezTo>
                <a:cubicBezTo>
                  <a:pt x="2959" y="8"/>
                  <a:pt x="3037" y="0"/>
                  <a:pt x="3111" y="16"/>
                </a:cubicBezTo>
                <a:cubicBezTo>
                  <a:pt x="3122" y="18"/>
                  <a:pt x="3124" y="32"/>
                  <a:pt x="3131" y="40"/>
                </a:cubicBezTo>
                <a:cubicBezTo>
                  <a:pt x="3122" y="66"/>
                  <a:pt x="3114" y="78"/>
                  <a:pt x="3097" y="100"/>
                </a:cubicBezTo>
                <a:cubicBezTo>
                  <a:pt x="3088" y="112"/>
                  <a:pt x="3053" y="138"/>
                  <a:pt x="3069" y="136"/>
                </a:cubicBezTo>
                <a:cubicBezTo>
                  <a:pt x="3088" y="135"/>
                  <a:pt x="3106" y="132"/>
                  <a:pt x="3124" y="131"/>
                </a:cubicBezTo>
                <a:cubicBezTo>
                  <a:pt x="3141" y="119"/>
                  <a:pt x="3154" y="103"/>
                  <a:pt x="3172" y="94"/>
                </a:cubicBezTo>
                <a:cubicBezTo>
                  <a:pt x="3187" y="87"/>
                  <a:pt x="3204" y="86"/>
                  <a:pt x="3221" y="82"/>
                </a:cubicBezTo>
                <a:cubicBezTo>
                  <a:pt x="3259" y="107"/>
                  <a:pt x="3281" y="107"/>
                  <a:pt x="3331" y="112"/>
                </a:cubicBezTo>
                <a:cubicBezTo>
                  <a:pt x="3391" y="94"/>
                  <a:pt x="3357" y="99"/>
                  <a:pt x="3433" y="107"/>
                </a:cubicBezTo>
                <a:cubicBezTo>
                  <a:pt x="3463" y="132"/>
                  <a:pt x="3477" y="156"/>
                  <a:pt x="3516" y="173"/>
                </a:cubicBezTo>
                <a:cubicBezTo>
                  <a:pt x="3542" y="171"/>
                  <a:pt x="3567" y="173"/>
                  <a:pt x="3592" y="167"/>
                </a:cubicBezTo>
                <a:cubicBezTo>
                  <a:pt x="3600" y="165"/>
                  <a:pt x="3599" y="153"/>
                  <a:pt x="3606" y="148"/>
                </a:cubicBezTo>
                <a:cubicBezTo>
                  <a:pt x="3621" y="137"/>
                  <a:pt x="3641" y="135"/>
                  <a:pt x="3661" y="131"/>
                </a:cubicBezTo>
                <a:cubicBezTo>
                  <a:pt x="3713" y="134"/>
                  <a:pt x="3771" y="123"/>
                  <a:pt x="3818" y="143"/>
                </a:cubicBezTo>
                <a:cubicBezTo>
                  <a:pt x="3829" y="147"/>
                  <a:pt x="3829" y="161"/>
                  <a:pt x="3840" y="167"/>
                </a:cubicBezTo>
                <a:cubicBezTo>
                  <a:pt x="3851" y="174"/>
                  <a:pt x="3881" y="179"/>
                  <a:pt x="3881" y="179"/>
                </a:cubicBezTo>
                <a:cubicBezTo>
                  <a:pt x="3913" y="172"/>
                  <a:pt x="3945" y="164"/>
                  <a:pt x="3977" y="155"/>
                </a:cubicBezTo>
                <a:cubicBezTo>
                  <a:pt x="4033" y="170"/>
                  <a:pt x="4168" y="141"/>
                  <a:pt x="4231" y="136"/>
                </a:cubicBezTo>
                <a:cubicBezTo>
                  <a:pt x="4251" y="70"/>
                  <a:pt x="4270" y="67"/>
                  <a:pt x="4348" y="52"/>
                </a:cubicBezTo>
                <a:cubicBezTo>
                  <a:pt x="4369" y="54"/>
                  <a:pt x="4390" y="53"/>
                  <a:pt x="4410" y="58"/>
                </a:cubicBezTo>
                <a:cubicBezTo>
                  <a:pt x="4466" y="70"/>
                  <a:pt x="4486" y="146"/>
                  <a:pt x="4520" y="179"/>
                </a:cubicBezTo>
                <a:cubicBezTo>
                  <a:pt x="4590" y="247"/>
                  <a:pt x="4550" y="197"/>
                  <a:pt x="4582" y="239"/>
                </a:cubicBezTo>
                <a:cubicBezTo>
                  <a:pt x="4595" y="309"/>
                  <a:pt x="4594" y="322"/>
                  <a:pt x="4651" y="372"/>
                </a:cubicBezTo>
                <a:cubicBezTo>
                  <a:pt x="4657" y="378"/>
                  <a:pt x="4662" y="388"/>
                  <a:pt x="4671" y="390"/>
                </a:cubicBezTo>
                <a:cubicBezTo>
                  <a:pt x="4685" y="394"/>
                  <a:pt x="4712" y="402"/>
                  <a:pt x="4712" y="402"/>
                </a:cubicBezTo>
                <a:cubicBezTo>
                  <a:pt x="4742" y="419"/>
                  <a:pt x="4758" y="445"/>
                  <a:pt x="4789" y="462"/>
                </a:cubicBezTo>
                <a:cubicBezTo>
                  <a:pt x="4809" y="522"/>
                  <a:pt x="4778" y="438"/>
                  <a:pt x="4809" y="499"/>
                </a:cubicBezTo>
                <a:cubicBezTo>
                  <a:pt x="4814" y="510"/>
                  <a:pt x="4823" y="535"/>
                  <a:pt x="4823" y="535"/>
                </a:cubicBezTo>
                <a:cubicBezTo>
                  <a:pt x="4780" y="591"/>
                  <a:pt x="4733" y="582"/>
                  <a:pt x="4679" y="614"/>
                </a:cubicBezTo>
                <a:cubicBezTo>
                  <a:pt x="4635" y="672"/>
                  <a:pt x="4668" y="651"/>
                  <a:pt x="4561" y="644"/>
                </a:cubicBezTo>
                <a:cubicBezTo>
                  <a:pt x="4496" y="625"/>
                  <a:pt x="4589" y="656"/>
                  <a:pt x="4527" y="619"/>
                </a:cubicBezTo>
                <a:cubicBezTo>
                  <a:pt x="4514" y="611"/>
                  <a:pt x="4494" y="612"/>
                  <a:pt x="4479" y="607"/>
                </a:cubicBezTo>
                <a:cubicBezTo>
                  <a:pt x="4424" y="625"/>
                  <a:pt x="4437" y="641"/>
                  <a:pt x="4451" y="680"/>
                </a:cubicBezTo>
                <a:cubicBezTo>
                  <a:pt x="4440" y="710"/>
                  <a:pt x="4436" y="730"/>
                  <a:pt x="4431" y="764"/>
                </a:cubicBezTo>
                <a:cubicBezTo>
                  <a:pt x="4398" y="758"/>
                  <a:pt x="4382" y="752"/>
                  <a:pt x="4355" y="735"/>
                </a:cubicBezTo>
                <a:cubicBezTo>
                  <a:pt x="4331" y="702"/>
                  <a:pt x="4282" y="674"/>
                  <a:pt x="4238" y="662"/>
                </a:cubicBezTo>
                <a:cubicBezTo>
                  <a:pt x="4205" y="671"/>
                  <a:pt x="4216" y="680"/>
                  <a:pt x="4197" y="704"/>
                </a:cubicBezTo>
                <a:cubicBezTo>
                  <a:pt x="4204" y="759"/>
                  <a:pt x="4216" y="813"/>
                  <a:pt x="4231" y="867"/>
                </a:cubicBezTo>
                <a:cubicBezTo>
                  <a:pt x="4225" y="898"/>
                  <a:pt x="4225" y="912"/>
                  <a:pt x="4190" y="921"/>
                </a:cubicBezTo>
                <a:cubicBezTo>
                  <a:pt x="4152" y="899"/>
                  <a:pt x="4137" y="865"/>
                  <a:pt x="4101" y="843"/>
                </a:cubicBezTo>
                <a:cubicBezTo>
                  <a:pt x="4088" y="810"/>
                  <a:pt x="4079" y="834"/>
                  <a:pt x="4066" y="801"/>
                </a:cubicBezTo>
                <a:cubicBezTo>
                  <a:pt x="4057" y="741"/>
                  <a:pt x="4065" y="688"/>
                  <a:pt x="4087" y="631"/>
                </a:cubicBezTo>
                <a:cubicBezTo>
                  <a:pt x="4082" y="586"/>
                  <a:pt x="4073" y="498"/>
                  <a:pt x="4011" y="481"/>
                </a:cubicBezTo>
                <a:cubicBezTo>
                  <a:pt x="3711" y="533"/>
                  <a:pt x="3920" y="506"/>
                  <a:pt x="3378" y="499"/>
                </a:cubicBezTo>
                <a:cubicBezTo>
                  <a:pt x="3067" y="488"/>
                  <a:pt x="2755" y="475"/>
                  <a:pt x="2443" y="462"/>
                </a:cubicBezTo>
                <a:cubicBezTo>
                  <a:pt x="2244" y="471"/>
                  <a:pt x="2052" y="478"/>
                  <a:pt x="1852" y="481"/>
                </a:cubicBezTo>
                <a:cubicBezTo>
                  <a:pt x="1767" y="488"/>
                  <a:pt x="1699" y="515"/>
                  <a:pt x="1618" y="529"/>
                </a:cubicBezTo>
                <a:cubicBezTo>
                  <a:pt x="1492" y="551"/>
                  <a:pt x="1368" y="560"/>
                  <a:pt x="1240" y="565"/>
                </a:cubicBezTo>
                <a:cubicBezTo>
                  <a:pt x="1213" y="569"/>
                  <a:pt x="1190" y="576"/>
                  <a:pt x="1164" y="583"/>
                </a:cubicBezTo>
                <a:cubicBezTo>
                  <a:pt x="1116" y="580"/>
                  <a:pt x="1073" y="583"/>
                  <a:pt x="1034" y="559"/>
                </a:cubicBezTo>
                <a:cubicBezTo>
                  <a:pt x="1003" y="541"/>
                  <a:pt x="1016" y="539"/>
                  <a:pt x="992" y="511"/>
                </a:cubicBezTo>
                <a:cubicBezTo>
                  <a:pt x="973" y="488"/>
                  <a:pt x="948" y="468"/>
                  <a:pt x="924" y="450"/>
                </a:cubicBezTo>
                <a:cubicBezTo>
                  <a:pt x="916" y="446"/>
                  <a:pt x="894" y="423"/>
                  <a:pt x="882" y="421"/>
                </a:cubicBezTo>
                <a:cubicBezTo>
                  <a:pt x="858" y="416"/>
                  <a:pt x="832" y="417"/>
                  <a:pt x="806" y="414"/>
                </a:cubicBezTo>
                <a:cubicBezTo>
                  <a:pt x="777" y="408"/>
                  <a:pt x="762" y="414"/>
                  <a:pt x="731" y="414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3533488" y="4736499"/>
            <a:ext cx="891667" cy="3628364"/>
            <a:chOff x="0" y="0"/>
            <a:chExt cx="891667" cy="3628364"/>
          </a:xfrm>
        </p:grpSpPr>
        <p:sp>
          <p:nvSpPr>
            <p:cNvPr id="50" name="path"/>
            <p:cNvSpPr/>
            <p:nvPr/>
          </p:nvSpPr>
          <p:spPr>
            <a:xfrm>
              <a:off x="0" y="0"/>
              <a:ext cx="891667" cy="3628364"/>
            </a:xfrm>
            <a:custGeom>
              <a:avLst/>
              <a:gdLst/>
              <a:ahLst/>
              <a:cxnLst/>
              <a:rect l="0" t="0" r="0" b="0"/>
              <a:pathLst>
                <a:path w="1404" h="5713">
                  <a:moveTo>
                    <a:pt x="1034" y="1913"/>
                  </a:moveTo>
                  <a:lnTo>
                    <a:pt x="1034" y="5460"/>
                  </a:lnTo>
                  <a:moveTo>
                    <a:pt x="1084" y="1993"/>
                  </a:moveTo>
                  <a:lnTo>
                    <a:pt x="1084" y="5276"/>
                  </a:lnTo>
                  <a:moveTo>
                    <a:pt x="1164" y="2055"/>
                  </a:moveTo>
                  <a:lnTo>
                    <a:pt x="1164" y="5114"/>
                  </a:lnTo>
                  <a:moveTo>
                    <a:pt x="1200" y="1595"/>
                  </a:moveTo>
                  <a:lnTo>
                    <a:pt x="1200" y="4922"/>
                  </a:lnTo>
                  <a:moveTo>
                    <a:pt x="1264" y="2524"/>
                  </a:moveTo>
                  <a:lnTo>
                    <a:pt x="1264" y="4510"/>
                  </a:lnTo>
                  <a:moveTo>
                    <a:pt x="1230" y="3500"/>
                  </a:moveTo>
                  <a:lnTo>
                    <a:pt x="1230" y="4706"/>
                  </a:lnTo>
                  <a:moveTo>
                    <a:pt x="1358" y="2204"/>
                  </a:moveTo>
                  <a:lnTo>
                    <a:pt x="1358" y="4381"/>
                  </a:lnTo>
                  <a:moveTo>
                    <a:pt x="1401" y="1983"/>
                  </a:moveTo>
                  <a:lnTo>
                    <a:pt x="1401" y="4174"/>
                  </a:lnTo>
                  <a:moveTo>
                    <a:pt x="195" y="1360"/>
                  </a:moveTo>
                  <a:lnTo>
                    <a:pt x="195" y="1155"/>
                  </a:lnTo>
                  <a:moveTo>
                    <a:pt x="233" y="1358"/>
                  </a:moveTo>
                  <a:lnTo>
                    <a:pt x="233" y="960"/>
                  </a:lnTo>
                  <a:moveTo>
                    <a:pt x="274" y="1394"/>
                  </a:moveTo>
                  <a:lnTo>
                    <a:pt x="274" y="767"/>
                  </a:lnTo>
                  <a:moveTo>
                    <a:pt x="302" y="1229"/>
                  </a:moveTo>
                  <a:lnTo>
                    <a:pt x="302" y="559"/>
                  </a:lnTo>
                  <a:moveTo>
                    <a:pt x="331" y="1031"/>
                  </a:moveTo>
                  <a:lnTo>
                    <a:pt x="331" y="353"/>
                  </a:lnTo>
                  <a:moveTo>
                    <a:pt x="416" y="1367"/>
                  </a:moveTo>
                  <a:lnTo>
                    <a:pt x="416" y="192"/>
                  </a:lnTo>
                  <a:moveTo>
                    <a:pt x="454" y="1063"/>
                  </a:moveTo>
                  <a:lnTo>
                    <a:pt x="454" y="0"/>
                  </a:lnTo>
                  <a:moveTo>
                    <a:pt x="2" y="1357"/>
                  </a:moveTo>
                  <a:lnTo>
                    <a:pt x="2" y="1199"/>
                  </a:lnTo>
                  <a:moveTo>
                    <a:pt x="729" y="1269"/>
                  </a:moveTo>
                  <a:lnTo>
                    <a:pt x="729" y="1179"/>
                  </a:lnTo>
                  <a:lnTo>
                    <a:pt x="729" y="1180"/>
                  </a:lnTo>
                  <a:moveTo>
                    <a:pt x="689" y="1086"/>
                  </a:moveTo>
                  <a:lnTo>
                    <a:pt x="689" y="985"/>
                  </a:lnTo>
                  <a:moveTo>
                    <a:pt x="647" y="794"/>
                  </a:moveTo>
                  <a:lnTo>
                    <a:pt x="647" y="1190"/>
                  </a:lnTo>
                  <a:moveTo>
                    <a:pt x="602" y="605"/>
                  </a:moveTo>
                  <a:lnTo>
                    <a:pt x="602" y="1218"/>
                  </a:lnTo>
                  <a:moveTo>
                    <a:pt x="517" y="448"/>
                  </a:moveTo>
                  <a:lnTo>
                    <a:pt x="517" y="1329"/>
                  </a:lnTo>
                  <a:moveTo>
                    <a:pt x="301" y="1535"/>
                  </a:moveTo>
                  <a:lnTo>
                    <a:pt x="301" y="1749"/>
                  </a:lnTo>
                  <a:moveTo>
                    <a:pt x="400" y="1609"/>
                  </a:moveTo>
                  <a:lnTo>
                    <a:pt x="400" y="2899"/>
                  </a:lnTo>
                  <a:moveTo>
                    <a:pt x="327" y="1864"/>
                  </a:moveTo>
                  <a:lnTo>
                    <a:pt x="327" y="2231"/>
                  </a:lnTo>
                  <a:moveTo>
                    <a:pt x="494" y="1505"/>
                  </a:moveTo>
                  <a:lnTo>
                    <a:pt x="494" y="3494"/>
                  </a:lnTo>
                  <a:moveTo>
                    <a:pt x="542" y="1525"/>
                  </a:moveTo>
                  <a:lnTo>
                    <a:pt x="542" y="3688"/>
                  </a:lnTo>
                  <a:moveTo>
                    <a:pt x="586" y="1545"/>
                  </a:moveTo>
                  <a:lnTo>
                    <a:pt x="586" y="3846"/>
                  </a:lnTo>
                  <a:moveTo>
                    <a:pt x="610" y="2511"/>
                  </a:moveTo>
                  <a:lnTo>
                    <a:pt x="610" y="4058"/>
                  </a:lnTo>
                  <a:moveTo>
                    <a:pt x="630" y="1659"/>
                  </a:moveTo>
                  <a:lnTo>
                    <a:pt x="630" y="4295"/>
                  </a:lnTo>
                  <a:moveTo>
                    <a:pt x="664" y="1577"/>
                  </a:moveTo>
                  <a:lnTo>
                    <a:pt x="664" y="4487"/>
                  </a:lnTo>
                  <a:moveTo>
                    <a:pt x="720" y="1604"/>
                  </a:moveTo>
                  <a:lnTo>
                    <a:pt x="720" y="4908"/>
                  </a:lnTo>
                  <a:moveTo>
                    <a:pt x="764" y="1644"/>
                  </a:moveTo>
                  <a:lnTo>
                    <a:pt x="764" y="5112"/>
                  </a:lnTo>
                  <a:moveTo>
                    <a:pt x="804" y="1627"/>
                  </a:moveTo>
                  <a:lnTo>
                    <a:pt x="804" y="5307"/>
                  </a:lnTo>
                  <a:moveTo>
                    <a:pt x="410" y="2936"/>
                  </a:moveTo>
                  <a:lnTo>
                    <a:pt x="410" y="3097"/>
                  </a:lnTo>
                  <a:moveTo>
                    <a:pt x="136" y="1528"/>
                  </a:moveTo>
                  <a:lnTo>
                    <a:pt x="136" y="1670"/>
                  </a:lnTo>
                  <a:moveTo>
                    <a:pt x="363" y="1529"/>
                  </a:moveTo>
                  <a:lnTo>
                    <a:pt x="363" y="2655"/>
                  </a:lnTo>
                  <a:moveTo>
                    <a:pt x="690" y="3825"/>
                  </a:moveTo>
                  <a:lnTo>
                    <a:pt x="690" y="4705"/>
                  </a:lnTo>
                  <a:moveTo>
                    <a:pt x="841" y="1742"/>
                  </a:moveTo>
                  <a:lnTo>
                    <a:pt x="841" y="5531"/>
                  </a:lnTo>
                  <a:moveTo>
                    <a:pt x="904" y="1828"/>
                  </a:moveTo>
                  <a:lnTo>
                    <a:pt x="904" y="5713"/>
                  </a:lnTo>
                  <a:moveTo>
                    <a:pt x="430" y="1524"/>
                  </a:moveTo>
                  <a:lnTo>
                    <a:pt x="430" y="3303"/>
                  </a:lnTo>
                  <a:moveTo>
                    <a:pt x="943" y="2021"/>
                  </a:moveTo>
                  <a:lnTo>
                    <a:pt x="943" y="5620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1" name="path"/>
            <p:cNvSpPr/>
            <p:nvPr/>
          </p:nvSpPr>
          <p:spPr>
            <a:xfrm>
              <a:off x="300883" y="924498"/>
              <a:ext cx="34874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2" name="path"/>
            <p:cNvSpPr/>
            <p:nvPr/>
          </p:nvSpPr>
          <p:spPr>
            <a:xfrm>
              <a:off x="297740" y="921355"/>
              <a:ext cx="41160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" name="path"/>
            <p:cNvSpPr/>
            <p:nvPr/>
          </p:nvSpPr>
          <p:spPr>
            <a:xfrm>
              <a:off x="328551" y="934693"/>
              <a:ext cx="34861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325408" y="931550"/>
              <a:ext cx="41147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" name="path"/>
            <p:cNvSpPr/>
            <p:nvPr/>
          </p:nvSpPr>
          <p:spPr>
            <a:xfrm>
              <a:off x="356208" y="949891"/>
              <a:ext cx="34861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353065" y="946748"/>
              <a:ext cx="41147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" name="path"/>
            <p:cNvSpPr/>
            <p:nvPr/>
          </p:nvSpPr>
          <p:spPr>
            <a:xfrm>
              <a:off x="383875" y="1021118"/>
              <a:ext cx="34848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380731" y="1017975"/>
              <a:ext cx="41135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9"/>
          <p:cNvSpPr/>
          <p:nvPr/>
        </p:nvSpPr>
        <p:spPr>
          <a:xfrm>
            <a:off x="8062190" y="1573153"/>
            <a:ext cx="3763645" cy="941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31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2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About</a:t>
            </a:r>
            <a:r>
              <a:rPr sz="2900" spc="1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2900" spc="1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endParaRPr lang="Arial" altLang="Arial" sz="2900" dirty="0"/>
          </a:p>
          <a:p>
            <a:pPr marL="24798" algn="l" rtl="0" eaLnBrk="0">
              <a:lnSpc>
                <a:spcPts val="4061"/>
              </a:lnSpc>
              <a:tabLst/>
            </a:pPr>
            <a:r>
              <a:rPr sz="2900" spc="5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2900" spc="5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</a:t>
            </a:r>
            <a:r>
              <a:rPr sz="2900" spc="5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Evolution</a:t>
            </a:r>
            <a:endParaRPr lang="Arial" altLang="Arial" sz="2900" dirty="0"/>
          </a:p>
        </p:txBody>
      </p:sp>
      <p:sp>
        <p:nvSpPr>
          <p:cNvPr id="60" name="path"/>
          <p:cNvSpPr/>
          <p:nvPr/>
        </p:nvSpPr>
        <p:spPr>
          <a:xfrm>
            <a:off x="3254364" y="5793693"/>
            <a:ext cx="854531" cy="3397641"/>
          </a:xfrm>
          <a:custGeom>
            <a:avLst/>
            <a:gdLst/>
            <a:ahLst/>
            <a:cxnLst/>
            <a:rect l="0" t="0" r="0" b="0"/>
            <a:pathLst>
              <a:path w="1345" h="5350">
                <a:moveTo>
                  <a:pt x="741" y="84"/>
                </a:moveTo>
                <a:lnTo>
                  <a:pt x="9" y="816"/>
                </a:lnTo>
                <a:moveTo>
                  <a:pt x="840" y="1234"/>
                </a:moveTo>
                <a:lnTo>
                  <a:pt x="8" y="2043"/>
                </a:lnTo>
                <a:moveTo>
                  <a:pt x="767" y="566"/>
                </a:moveTo>
                <a:lnTo>
                  <a:pt x="11" y="1322"/>
                </a:lnTo>
                <a:moveTo>
                  <a:pt x="542" y="522"/>
                </a:moveTo>
                <a:lnTo>
                  <a:pt x="11" y="1043"/>
                </a:lnTo>
                <a:moveTo>
                  <a:pt x="934" y="1829"/>
                </a:moveTo>
                <a:lnTo>
                  <a:pt x="14" y="2748"/>
                </a:lnTo>
                <a:moveTo>
                  <a:pt x="982" y="2023"/>
                </a:moveTo>
                <a:lnTo>
                  <a:pt x="14" y="2991"/>
                </a:lnTo>
                <a:moveTo>
                  <a:pt x="1025" y="2181"/>
                </a:moveTo>
                <a:lnTo>
                  <a:pt x="9" y="3198"/>
                </a:lnTo>
                <a:moveTo>
                  <a:pt x="1050" y="2393"/>
                </a:moveTo>
                <a:lnTo>
                  <a:pt x="3" y="3445"/>
                </a:lnTo>
                <a:moveTo>
                  <a:pt x="1070" y="2630"/>
                </a:moveTo>
                <a:lnTo>
                  <a:pt x="11" y="3689"/>
                </a:lnTo>
                <a:moveTo>
                  <a:pt x="1103" y="2823"/>
                </a:moveTo>
                <a:lnTo>
                  <a:pt x="6" y="3931"/>
                </a:lnTo>
                <a:moveTo>
                  <a:pt x="1159" y="3243"/>
                </a:moveTo>
                <a:lnTo>
                  <a:pt x="6" y="4396"/>
                </a:lnTo>
                <a:moveTo>
                  <a:pt x="330" y="1234"/>
                </a:moveTo>
                <a:lnTo>
                  <a:pt x="8" y="1557"/>
                </a:lnTo>
                <a:moveTo>
                  <a:pt x="1204" y="3447"/>
                </a:moveTo>
                <a:lnTo>
                  <a:pt x="10" y="4641"/>
                </a:lnTo>
                <a:moveTo>
                  <a:pt x="1243" y="3642"/>
                </a:moveTo>
                <a:lnTo>
                  <a:pt x="11" y="4875"/>
                </a:lnTo>
                <a:moveTo>
                  <a:pt x="850" y="1432"/>
                </a:moveTo>
                <a:lnTo>
                  <a:pt x="13" y="2269"/>
                </a:lnTo>
                <a:moveTo>
                  <a:pt x="575" y="5"/>
                </a:moveTo>
                <a:lnTo>
                  <a:pt x="10" y="570"/>
                </a:lnTo>
                <a:moveTo>
                  <a:pt x="364" y="1"/>
                </a:moveTo>
                <a:lnTo>
                  <a:pt x="10" y="355"/>
                </a:lnTo>
                <a:moveTo>
                  <a:pt x="802" y="991"/>
                </a:moveTo>
                <a:lnTo>
                  <a:pt x="8" y="1785"/>
                </a:lnTo>
                <a:moveTo>
                  <a:pt x="1130" y="3040"/>
                </a:moveTo>
                <a:lnTo>
                  <a:pt x="8" y="4161"/>
                </a:lnTo>
                <a:moveTo>
                  <a:pt x="1280" y="3866"/>
                </a:moveTo>
                <a:lnTo>
                  <a:pt x="7" y="5122"/>
                </a:lnTo>
                <a:moveTo>
                  <a:pt x="1343" y="4049"/>
                </a:moveTo>
                <a:lnTo>
                  <a:pt x="8" y="5348"/>
                </a:lnTo>
                <a:moveTo>
                  <a:pt x="870" y="1638"/>
                </a:moveTo>
                <a:lnTo>
                  <a:pt x="1" y="2496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1" name="picture 6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5285824" y="4174672"/>
            <a:ext cx="1142767" cy="2364748"/>
          </a:xfrm>
          <a:prstGeom prst="rect">
            <a:avLst/>
          </a:prstGeom>
        </p:spPr>
      </p:pic>
      <p:sp>
        <p:nvSpPr>
          <p:cNvPr id="62" name="path"/>
          <p:cNvSpPr/>
          <p:nvPr/>
        </p:nvSpPr>
        <p:spPr>
          <a:xfrm>
            <a:off x="4131424" y="6729290"/>
            <a:ext cx="729275" cy="2296528"/>
          </a:xfrm>
          <a:custGeom>
            <a:avLst/>
            <a:gdLst/>
            <a:ahLst/>
            <a:cxnLst/>
            <a:rect l="0" t="0" r="0" b="0"/>
            <a:pathLst>
              <a:path w="1148" h="3616">
                <a:moveTo>
                  <a:pt x="92" y="2322"/>
                </a:moveTo>
                <a:lnTo>
                  <a:pt x="1140" y="3370"/>
                </a:lnTo>
                <a:moveTo>
                  <a:pt x="142" y="2138"/>
                </a:moveTo>
                <a:lnTo>
                  <a:pt x="1146" y="3142"/>
                </a:lnTo>
                <a:moveTo>
                  <a:pt x="222" y="1976"/>
                </a:moveTo>
                <a:lnTo>
                  <a:pt x="1141" y="2895"/>
                </a:lnTo>
                <a:moveTo>
                  <a:pt x="258" y="1784"/>
                </a:moveTo>
                <a:lnTo>
                  <a:pt x="1142" y="2668"/>
                </a:lnTo>
                <a:moveTo>
                  <a:pt x="323" y="1372"/>
                </a:moveTo>
                <a:lnTo>
                  <a:pt x="1144" y="2193"/>
                </a:lnTo>
                <a:moveTo>
                  <a:pt x="288" y="1568"/>
                </a:moveTo>
                <a:lnTo>
                  <a:pt x="1133" y="2415"/>
                </a:lnTo>
                <a:moveTo>
                  <a:pt x="416" y="1242"/>
                </a:moveTo>
                <a:lnTo>
                  <a:pt x="1143" y="1969"/>
                </a:lnTo>
                <a:moveTo>
                  <a:pt x="460" y="1036"/>
                </a:moveTo>
                <a:lnTo>
                  <a:pt x="1137" y="1706"/>
                </a:lnTo>
                <a:moveTo>
                  <a:pt x="654" y="999"/>
                </a:moveTo>
                <a:lnTo>
                  <a:pt x="1142" y="1488"/>
                </a:lnTo>
                <a:moveTo>
                  <a:pt x="699" y="811"/>
                </a:moveTo>
                <a:lnTo>
                  <a:pt x="1144" y="1255"/>
                </a:lnTo>
                <a:moveTo>
                  <a:pt x="764" y="643"/>
                </a:moveTo>
                <a:lnTo>
                  <a:pt x="1143" y="1022"/>
                </a:lnTo>
                <a:moveTo>
                  <a:pt x="841" y="1"/>
                </a:moveTo>
                <a:lnTo>
                  <a:pt x="1143" y="303"/>
                </a:lnTo>
                <a:moveTo>
                  <a:pt x="801" y="180"/>
                </a:moveTo>
                <a:lnTo>
                  <a:pt x="1145" y="524"/>
                </a:lnTo>
                <a:moveTo>
                  <a:pt x="794" y="445"/>
                </a:moveTo>
                <a:lnTo>
                  <a:pt x="1139" y="791"/>
                </a:lnTo>
                <a:moveTo>
                  <a:pt x="1" y="2481"/>
                </a:moveTo>
                <a:lnTo>
                  <a:pt x="1144" y="3614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3861176" y="4013763"/>
            <a:ext cx="1009556" cy="1473309"/>
            <a:chOff x="0" y="0"/>
            <a:chExt cx="1009556" cy="1473309"/>
          </a:xfrm>
        </p:grpSpPr>
        <p:sp>
          <p:nvSpPr>
            <p:cNvPr id="63" name="path"/>
            <p:cNvSpPr/>
            <p:nvPr/>
          </p:nvSpPr>
          <p:spPr>
            <a:xfrm>
              <a:off x="0" y="0"/>
              <a:ext cx="1009556" cy="1473309"/>
            </a:xfrm>
            <a:custGeom>
              <a:avLst/>
              <a:gdLst/>
              <a:ahLst/>
              <a:cxnLst/>
              <a:rect l="0" t="0" r="0" b="0"/>
              <a:pathLst>
                <a:path w="1589" h="2320">
                  <a:moveTo>
                    <a:pt x="172" y="2125"/>
                  </a:moveTo>
                  <a:lnTo>
                    <a:pt x="1588" y="709"/>
                  </a:lnTo>
                  <a:moveTo>
                    <a:pt x="130" y="1933"/>
                  </a:moveTo>
                  <a:lnTo>
                    <a:pt x="1588" y="476"/>
                  </a:lnTo>
                  <a:moveTo>
                    <a:pt x="85" y="1745"/>
                  </a:moveTo>
                  <a:lnTo>
                    <a:pt x="1588" y="243"/>
                  </a:lnTo>
                  <a:moveTo>
                    <a:pt x="1" y="1588"/>
                  </a:moveTo>
                  <a:lnTo>
                    <a:pt x="1588" y="1"/>
                  </a:lnTo>
                  <a:moveTo>
                    <a:pt x="212" y="2318"/>
                  </a:moveTo>
                  <a:lnTo>
                    <a:pt x="1588" y="943"/>
                  </a:lnTo>
                  <a:moveTo>
                    <a:pt x="1297" y="1934"/>
                  </a:moveTo>
                  <a:lnTo>
                    <a:pt x="1297" y="1469"/>
                  </a:lnTo>
                  <a:moveTo>
                    <a:pt x="1297" y="1469"/>
                  </a:moveTo>
                  <a:lnTo>
                    <a:pt x="1588" y="1178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806789" y="1228099"/>
              <a:ext cx="34823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" name="path"/>
            <p:cNvSpPr/>
            <p:nvPr/>
          </p:nvSpPr>
          <p:spPr>
            <a:xfrm>
              <a:off x="803645" y="1224956"/>
              <a:ext cx="41109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path"/>
          <p:cNvSpPr/>
          <p:nvPr/>
        </p:nvSpPr>
        <p:spPr>
          <a:xfrm>
            <a:off x="3258170" y="4175193"/>
            <a:ext cx="564750" cy="1346246"/>
          </a:xfrm>
          <a:custGeom>
            <a:avLst/>
            <a:gdLst/>
            <a:ahLst/>
            <a:cxnLst/>
            <a:rect l="0" t="0" r="0" b="0"/>
            <a:pathLst>
              <a:path w="889" h="2120">
                <a:moveTo>
                  <a:pt x="629" y="2039"/>
                </a:moveTo>
                <a:lnTo>
                  <a:pt x="1" y="1414"/>
                </a:lnTo>
                <a:moveTo>
                  <a:pt x="666" y="1844"/>
                </a:moveTo>
                <a:lnTo>
                  <a:pt x="2" y="1179"/>
                </a:lnTo>
                <a:moveTo>
                  <a:pt x="707" y="1651"/>
                </a:moveTo>
                <a:lnTo>
                  <a:pt x="2" y="945"/>
                </a:lnTo>
                <a:moveTo>
                  <a:pt x="735" y="1443"/>
                </a:moveTo>
                <a:lnTo>
                  <a:pt x="4" y="711"/>
                </a:lnTo>
                <a:moveTo>
                  <a:pt x="765" y="1236"/>
                </a:moveTo>
                <a:lnTo>
                  <a:pt x="4" y="476"/>
                </a:lnTo>
                <a:moveTo>
                  <a:pt x="849" y="1076"/>
                </a:moveTo>
                <a:lnTo>
                  <a:pt x="5" y="233"/>
                </a:lnTo>
                <a:moveTo>
                  <a:pt x="887" y="883"/>
                </a:moveTo>
                <a:lnTo>
                  <a:pt x="5" y="1"/>
                </a:lnTo>
                <a:moveTo>
                  <a:pt x="238" y="2118"/>
                </a:moveTo>
                <a:lnTo>
                  <a:pt x="3" y="1884"/>
                </a:lnTo>
                <a:moveTo>
                  <a:pt x="436" y="2083"/>
                </a:moveTo>
                <a:lnTo>
                  <a:pt x="3" y="1651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3515941" y="5575603"/>
            <a:ext cx="303613" cy="50525"/>
            <a:chOff x="0" y="0"/>
            <a:chExt cx="303613" cy="50525"/>
          </a:xfrm>
        </p:grpSpPr>
        <p:sp>
          <p:nvSpPr>
            <p:cNvPr id="67" name="path"/>
            <p:cNvSpPr/>
            <p:nvPr/>
          </p:nvSpPr>
          <p:spPr>
            <a:xfrm>
              <a:off x="124276" y="3143"/>
              <a:ext cx="34823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121132" y="0"/>
              <a:ext cx="41109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9" name="path"/>
            <p:cNvSpPr/>
            <p:nvPr/>
          </p:nvSpPr>
          <p:spPr>
            <a:xfrm>
              <a:off x="265634" y="12533"/>
              <a:ext cx="34836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262490" y="9390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1" name="path"/>
            <p:cNvSpPr/>
            <p:nvPr/>
          </p:nvSpPr>
          <p:spPr>
            <a:xfrm>
              <a:off x="3143" y="4602"/>
              <a:ext cx="34849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0" y="1459"/>
              <a:ext cx="41135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3599928" y="5373013"/>
            <a:ext cx="438383" cy="412967"/>
            <a:chOff x="0" y="0"/>
            <a:chExt cx="438383" cy="412967"/>
          </a:xfrm>
        </p:grpSpPr>
        <p:sp>
          <p:nvSpPr>
            <p:cNvPr id="73" name="path"/>
            <p:cNvSpPr/>
            <p:nvPr/>
          </p:nvSpPr>
          <p:spPr>
            <a:xfrm>
              <a:off x="3143" y="300191"/>
              <a:ext cx="34823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0" y="297048"/>
              <a:ext cx="41109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5" name="path"/>
            <p:cNvSpPr/>
            <p:nvPr/>
          </p:nvSpPr>
          <p:spPr>
            <a:xfrm>
              <a:off x="244387" y="207193"/>
              <a:ext cx="34874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241243" y="204049"/>
              <a:ext cx="41160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7" name="path"/>
            <p:cNvSpPr/>
            <p:nvPr/>
          </p:nvSpPr>
          <p:spPr>
            <a:xfrm>
              <a:off x="400416" y="374975"/>
              <a:ext cx="34823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8" name="path"/>
            <p:cNvSpPr/>
            <p:nvPr/>
          </p:nvSpPr>
          <p:spPr>
            <a:xfrm>
              <a:off x="397273" y="371831"/>
              <a:ext cx="41109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9" name="path"/>
            <p:cNvSpPr/>
            <p:nvPr/>
          </p:nvSpPr>
          <p:spPr>
            <a:xfrm>
              <a:off x="206575" y="21534"/>
              <a:ext cx="34861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0" name="path"/>
            <p:cNvSpPr/>
            <p:nvPr/>
          </p:nvSpPr>
          <p:spPr>
            <a:xfrm>
              <a:off x="203432" y="18391"/>
              <a:ext cx="41147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1" name="path"/>
            <p:cNvSpPr/>
            <p:nvPr/>
          </p:nvSpPr>
          <p:spPr>
            <a:xfrm>
              <a:off x="127831" y="3143"/>
              <a:ext cx="34849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2" name="path"/>
            <p:cNvSpPr/>
            <p:nvPr/>
          </p:nvSpPr>
          <p:spPr>
            <a:xfrm>
              <a:off x="124688" y="0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3" name="path"/>
            <p:cNvSpPr/>
            <p:nvPr/>
          </p:nvSpPr>
          <p:spPr>
            <a:xfrm>
              <a:off x="68233" y="205847"/>
              <a:ext cx="34848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4" name="path"/>
            <p:cNvSpPr/>
            <p:nvPr/>
          </p:nvSpPr>
          <p:spPr>
            <a:xfrm>
              <a:off x="65090" y="202704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3705773" y="5669268"/>
            <a:ext cx="537919" cy="945163"/>
            <a:chOff x="0" y="0"/>
            <a:chExt cx="537919" cy="945163"/>
          </a:xfrm>
        </p:grpSpPr>
        <p:sp>
          <p:nvSpPr>
            <p:cNvPr id="85" name="path"/>
            <p:cNvSpPr/>
            <p:nvPr/>
          </p:nvSpPr>
          <p:spPr>
            <a:xfrm>
              <a:off x="3143" y="10221"/>
              <a:ext cx="34849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6" name="path"/>
            <p:cNvSpPr/>
            <p:nvPr/>
          </p:nvSpPr>
          <p:spPr>
            <a:xfrm>
              <a:off x="0" y="7077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7" name="path"/>
            <p:cNvSpPr/>
            <p:nvPr/>
          </p:nvSpPr>
          <p:spPr>
            <a:xfrm>
              <a:off x="44513" y="3143"/>
              <a:ext cx="34848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41370" y="0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9" name="path"/>
            <p:cNvSpPr/>
            <p:nvPr/>
          </p:nvSpPr>
          <p:spPr>
            <a:xfrm>
              <a:off x="343810" y="140605"/>
              <a:ext cx="34873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340666" y="137462"/>
              <a:ext cx="41161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1" name="path"/>
            <p:cNvSpPr/>
            <p:nvPr/>
          </p:nvSpPr>
          <p:spPr>
            <a:xfrm>
              <a:off x="266890" y="53338"/>
              <a:ext cx="34848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263747" y="50195"/>
              <a:ext cx="41135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3" name="path"/>
            <p:cNvSpPr/>
            <p:nvPr/>
          </p:nvSpPr>
          <p:spPr>
            <a:xfrm>
              <a:off x="239235" y="37122"/>
              <a:ext cx="34849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236091" y="33979"/>
              <a:ext cx="41135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5" name="path"/>
            <p:cNvSpPr/>
            <p:nvPr/>
          </p:nvSpPr>
          <p:spPr>
            <a:xfrm>
              <a:off x="322214" y="64099"/>
              <a:ext cx="34836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6" name="path"/>
            <p:cNvSpPr/>
            <p:nvPr/>
          </p:nvSpPr>
          <p:spPr>
            <a:xfrm>
              <a:off x="319070" y="60956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7" name="path"/>
            <p:cNvSpPr/>
            <p:nvPr/>
          </p:nvSpPr>
          <p:spPr>
            <a:xfrm>
              <a:off x="407394" y="316369"/>
              <a:ext cx="34835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8" name="path"/>
            <p:cNvSpPr/>
            <p:nvPr/>
          </p:nvSpPr>
          <p:spPr>
            <a:xfrm>
              <a:off x="404250" y="313226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9" name="path"/>
            <p:cNvSpPr/>
            <p:nvPr/>
          </p:nvSpPr>
          <p:spPr>
            <a:xfrm>
              <a:off x="469204" y="257702"/>
              <a:ext cx="34835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path"/>
            <p:cNvSpPr/>
            <p:nvPr/>
          </p:nvSpPr>
          <p:spPr>
            <a:xfrm>
              <a:off x="466060" y="254558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1" name="path"/>
            <p:cNvSpPr/>
            <p:nvPr/>
          </p:nvSpPr>
          <p:spPr>
            <a:xfrm>
              <a:off x="499940" y="315992"/>
              <a:ext cx="34836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2" name="path"/>
            <p:cNvSpPr/>
            <p:nvPr/>
          </p:nvSpPr>
          <p:spPr>
            <a:xfrm>
              <a:off x="496797" y="312849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3" name="path"/>
            <p:cNvSpPr/>
            <p:nvPr/>
          </p:nvSpPr>
          <p:spPr>
            <a:xfrm>
              <a:off x="387255" y="195087"/>
              <a:ext cx="34861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4" name="path"/>
            <p:cNvSpPr/>
            <p:nvPr/>
          </p:nvSpPr>
          <p:spPr>
            <a:xfrm>
              <a:off x="384112" y="191944"/>
              <a:ext cx="41148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5" name="path"/>
            <p:cNvSpPr/>
            <p:nvPr/>
          </p:nvSpPr>
          <p:spPr>
            <a:xfrm>
              <a:off x="69177" y="907171"/>
              <a:ext cx="34861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6" name="path"/>
            <p:cNvSpPr/>
            <p:nvPr/>
          </p:nvSpPr>
          <p:spPr>
            <a:xfrm>
              <a:off x="66033" y="904028"/>
              <a:ext cx="41148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path"/>
          <p:cNvSpPr/>
          <p:nvPr/>
        </p:nvSpPr>
        <p:spPr>
          <a:xfrm>
            <a:off x="5681998" y="6790587"/>
            <a:ext cx="903872" cy="532934"/>
          </a:xfrm>
          <a:custGeom>
            <a:avLst/>
            <a:gdLst/>
            <a:ahLst/>
            <a:cxnLst/>
            <a:rect l="0" t="0" r="0" b="0"/>
            <a:pathLst>
              <a:path w="1423" h="839">
                <a:moveTo>
                  <a:pt x="510" y="67"/>
                </a:moveTo>
                <a:cubicBezTo>
                  <a:pt x="496" y="100"/>
                  <a:pt x="463" y="110"/>
                  <a:pt x="432" y="128"/>
                </a:cubicBezTo>
                <a:cubicBezTo>
                  <a:pt x="423" y="133"/>
                  <a:pt x="416" y="137"/>
                  <a:pt x="408" y="142"/>
                </a:cubicBezTo>
                <a:cubicBezTo>
                  <a:pt x="400" y="146"/>
                  <a:pt x="385" y="156"/>
                  <a:pt x="385" y="156"/>
                </a:cubicBezTo>
                <a:cubicBezTo>
                  <a:pt x="372" y="187"/>
                  <a:pt x="353" y="182"/>
                  <a:pt x="338" y="210"/>
                </a:cubicBezTo>
                <a:cubicBezTo>
                  <a:pt x="312" y="261"/>
                  <a:pt x="338" y="252"/>
                  <a:pt x="275" y="272"/>
                </a:cubicBezTo>
                <a:cubicBezTo>
                  <a:pt x="253" y="265"/>
                  <a:pt x="239" y="257"/>
                  <a:pt x="213" y="272"/>
                </a:cubicBezTo>
                <a:cubicBezTo>
                  <a:pt x="207" y="276"/>
                  <a:pt x="211" y="287"/>
                  <a:pt x="205" y="292"/>
                </a:cubicBezTo>
                <a:cubicBezTo>
                  <a:pt x="198" y="298"/>
                  <a:pt x="189" y="297"/>
                  <a:pt x="182" y="300"/>
                </a:cubicBezTo>
                <a:cubicBezTo>
                  <a:pt x="130" y="284"/>
                  <a:pt x="104" y="324"/>
                  <a:pt x="64" y="347"/>
                </a:cubicBezTo>
                <a:cubicBezTo>
                  <a:pt x="75" y="376"/>
                  <a:pt x="67" y="384"/>
                  <a:pt x="48" y="409"/>
                </a:cubicBezTo>
                <a:cubicBezTo>
                  <a:pt x="30" y="459"/>
                  <a:pt x="31" y="515"/>
                  <a:pt x="64" y="560"/>
                </a:cubicBezTo>
                <a:cubicBezTo>
                  <a:pt x="55" y="584"/>
                  <a:pt x="56" y="639"/>
                  <a:pt x="41" y="656"/>
                </a:cubicBezTo>
                <a:cubicBezTo>
                  <a:pt x="36" y="661"/>
                  <a:pt x="26" y="660"/>
                  <a:pt x="17" y="662"/>
                </a:cubicBezTo>
                <a:cubicBezTo>
                  <a:pt x="12" y="669"/>
                  <a:pt x="0" y="675"/>
                  <a:pt x="2" y="683"/>
                </a:cubicBezTo>
                <a:cubicBezTo>
                  <a:pt x="4" y="690"/>
                  <a:pt x="17" y="688"/>
                  <a:pt x="26" y="689"/>
                </a:cubicBezTo>
                <a:cubicBezTo>
                  <a:pt x="102" y="706"/>
                  <a:pt x="33" y="689"/>
                  <a:pt x="88" y="703"/>
                </a:cubicBezTo>
                <a:cubicBezTo>
                  <a:pt x="100" y="700"/>
                  <a:pt x="130" y="696"/>
                  <a:pt x="142" y="689"/>
                </a:cubicBezTo>
                <a:cubicBezTo>
                  <a:pt x="159" y="681"/>
                  <a:pt x="170" y="666"/>
                  <a:pt x="189" y="662"/>
                </a:cubicBezTo>
                <a:cubicBezTo>
                  <a:pt x="229" y="654"/>
                  <a:pt x="210" y="658"/>
                  <a:pt x="244" y="648"/>
                </a:cubicBezTo>
                <a:cubicBezTo>
                  <a:pt x="249" y="656"/>
                  <a:pt x="250" y="667"/>
                  <a:pt x="260" y="669"/>
                </a:cubicBezTo>
                <a:cubicBezTo>
                  <a:pt x="285" y="674"/>
                  <a:pt x="284" y="643"/>
                  <a:pt x="291" y="635"/>
                </a:cubicBezTo>
                <a:cubicBezTo>
                  <a:pt x="306" y="618"/>
                  <a:pt x="339" y="614"/>
                  <a:pt x="361" y="607"/>
                </a:cubicBezTo>
                <a:cubicBezTo>
                  <a:pt x="405" y="617"/>
                  <a:pt x="440" y="599"/>
                  <a:pt x="479" y="621"/>
                </a:cubicBezTo>
                <a:cubicBezTo>
                  <a:pt x="513" y="612"/>
                  <a:pt x="513" y="597"/>
                  <a:pt x="548" y="607"/>
                </a:cubicBezTo>
                <a:cubicBezTo>
                  <a:pt x="571" y="665"/>
                  <a:pt x="548" y="593"/>
                  <a:pt x="548" y="648"/>
                </a:cubicBezTo>
                <a:cubicBezTo>
                  <a:pt x="548" y="702"/>
                  <a:pt x="661" y="689"/>
                  <a:pt x="682" y="689"/>
                </a:cubicBezTo>
                <a:cubicBezTo>
                  <a:pt x="694" y="725"/>
                  <a:pt x="674" y="764"/>
                  <a:pt x="720" y="779"/>
                </a:cubicBezTo>
                <a:cubicBezTo>
                  <a:pt x="769" y="764"/>
                  <a:pt x="738" y="757"/>
                  <a:pt x="760" y="724"/>
                </a:cubicBezTo>
                <a:cubicBezTo>
                  <a:pt x="765" y="716"/>
                  <a:pt x="775" y="710"/>
                  <a:pt x="783" y="703"/>
                </a:cubicBezTo>
                <a:cubicBezTo>
                  <a:pt x="833" y="725"/>
                  <a:pt x="819" y="728"/>
                  <a:pt x="783" y="758"/>
                </a:cubicBezTo>
                <a:cubicBezTo>
                  <a:pt x="788" y="770"/>
                  <a:pt x="791" y="792"/>
                  <a:pt x="814" y="792"/>
                </a:cubicBezTo>
                <a:cubicBezTo>
                  <a:pt x="831" y="792"/>
                  <a:pt x="861" y="779"/>
                  <a:pt x="861" y="779"/>
                </a:cubicBezTo>
                <a:cubicBezTo>
                  <a:pt x="876" y="758"/>
                  <a:pt x="876" y="726"/>
                  <a:pt x="908" y="717"/>
                </a:cubicBezTo>
                <a:cubicBezTo>
                  <a:pt x="922" y="712"/>
                  <a:pt x="939" y="712"/>
                  <a:pt x="955" y="710"/>
                </a:cubicBezTo>
                <a:cubicBezTo>
                  <a:pt x="990" y="700"/>
                  <a:pt x="1021" y="687"/>
                  <a:pt x="1057" y="676"/>
                </a:cubicBezTo>
                <a:cubicBezTo>
                  <a:pt x="1070" y="637"/>
                  <a:pt x="1104" y="611"/>
                  <a:pt x="1119" y="574"/>
                </a:cubicBezTo>
                <a:cubicBezTo>
                  <a:pt x="1127" y="552"/>
                  <a:pt x="1120" y="524"/>
                  <a:pt x="1135" y="505"/>
                </a:cubicBezTo>
                <a:cubicBezTo>
                  <a:pt x="1145" y="491"/>
                  <a:pt x="1181" y="478"/>
                  <a:pt x="1181" y="478"/>
                </a:cubicBezTo>
                <a:cubicBezTo>
                  <a:pt x="1200" y="425"/>
                  <a:pt x="1145" y="394"/>
                  <a:pt x="1126" y="347"/>
                </a:cubicBezTo>
                <a:cubicBezTo>
                  <a:pt x="1120" y="292"/>
                  <a:pt x="1116" y="261"/>
                  <a:pt x="1064" y="231"/>
                </a:cubicBezTo>
                <a:cubicBezTo>
                  <a:pt x="1059" y="218"/>
                  <a:pt x="1050" y="205"/>
                  <a:pt x="1048" y="190"/>
                </a:cubicBezTo>
                <a:cubicBezTo>
                  <a:pt x="1034" y="110"/>
                  <a:pt x="1065" y="135"/>
                  <a:pt x="1017" y="108"/>
                </a:cubicBezTo>
                <a:cubicBezTo>
                  <a:pt x="1007" y="68"/>
                  <a:pt x="1002" y="29"/>
                  <a:pt x="963" y="5"/>
                </a:cubicBezTo>
                <a:cubicBezTo>
                  <a:pt x="899" y="24"/>
                  <a:pt x="943" y="96"/>
                  <a:pt x="908" y="142"/>
                </a:cubicBezTo>
                <a:cubicBezTo>
                  <a:pt x="903" y="168"/>
                  <a:pt x="913" y="190"/>
                  <a:pt x="876" y="190"/>
                </a:cubicBezTo>
                <a:cubicBezTo>
                  <a:pt x="858" y="190"/>
                  <a:pt x="809" y="157"/>
                  <a:pt x="807" y="156"/>
                </a:cubicBezTo>
                <a:cubicBezTo>
                  <a:pt x="791" y="146"/>
                  <a:pt x="760" y="128"/>
                  <a:pt x="760" y="128"/>
                </a:cubicBezTo>
                <a:cubicBezTo>
                  <a:pt x="746" y="96"/>
                  <a:pt x="763" y="97"/>
                  <a:pt x="775" y="67"/>
                </a:cubicBezTo>
                <a:cubicBezTo>
                  <a:pt x="762" y="0"/>
                  <a:pt x="756" y="18"/>
                  <a:pt x="673" y="26"/>
                </a:cubicBezTo>
                <a:cubicBezTo>
                  <a:pt x="658" y="31"/>
                  <a:pt x="636" y="28"/>
                  <a:pt x="626" y="40"/>
                </a:cubicBezTo>
                <a:cubicBezTo>
                  <a:pt x="602" y="72"/>
                  <a:pt x="591" y="94"/>
                  <a:pt x="557" y="114"/>
                </a:cubicBezTo>
                <a:cubicBezTo>
                  <a:pt x="547" y="102"/>
                  <a:pt x="543" y="85"/>
                  <a:pt x="533" y="73"/>
                </a:cubicBezTo>
                <a:cubicBezTo>
                  <a:pt x="508" y="45"/>
                  <a:pt x="510" y="55"/>
                  <a:pt x="510" y="67"/>
                </a:cubicBezTo>
              </a:path>
              <a:path w="1423" h="839">
                <a:moveTo>
                  <a:pt x="1383" y="675"/>
                </a:moveTo>
                <a:cubicBezTo>
                  <a:pt x="1337" y="737"/>
                  <a:pt x="1399" y="664"/>
                  <a:pt x="1345" y="703"/>
                </a:cubicBezTo>
                <a:cubicBezTo>
                  <a:pt x="1294" y="739"/>
                  <a:pt x="1383" y="716"/>
                  <a:pt x="1282" y="730"/>
                </a:cubicBezTo>
                <a:cubicBezTo>
                  <a:pt x="1230" y="745"/>
                  <a:pt x="1194" y="783"/>
                  <a:pt x="1141" y="798"/>
                </a:cubicBezTo>
                <a:cubicBezTo>
                  <a:pt x="1114" y="813"/>
                  <a:pt x="1085" y="825"/>
                  <a:pt x="1133" y="839"/>
                </a:cubicBezTo>
                <a:cubicBezTo>
                  <a:pt x="1135" y="839"/>
                  <a:pt x="1198" y="835"/>
                  <a:pt x="1211" y="825"/>
                </a:cubicBezTo>
                <a:cubicBezTo>
                  <a:pt x="1219" y="820"/>
                  <a:pt x="1221" y="811"/>
                  <a:pt x="1227" y="805"/>
                </a:cubicBezTo>
                <a:cubicBezTo>
                  <a:pt x="1234" y="800"/>
                  <a:pt x="1243" y="796"/>
                  <a:pt x="1251" y="792"/>
                </a:cubicBezTo>
                <a:cubicBezTo>
                  <a:pt x="1264" y="752"/>
                  <a:pt x="1292" y="765"/>
                  <a:pt x="1336" y="771"/>
                </a:cubicBezTo>
                <a:cubicBezTo>
                  <a:pt x="1352" y="769"/>
                  <a:pt x="1371" y="773"/>
                  <a:pt x="1383" y="764"/>
                </a:cubicBezTo>
                <a:cubicBezTo>
                  <a:pt x="1406" y="751"/>
                  <a:pt x="1415" y="724"/>
                  <a:pt x="1423" y="703"/>
                </a:cubicBezTo>
                <a:cubicBezTo>
                  <a:pt x="1410" y="650"/>
                  <a:pt x="1423" y="675"/>
                  <a:pt x="1383" y="675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8" name="textbox 108"/>
          <p:cNvSpPr/>
          <p:nvPr/>
        </p:nvSpPr>
        <p:spPr>
          <a:xfrm>
            <a:off x="728026" y="3679934"/>
            <a:ext cx="2018664" cy="238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50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7000"/>
              </a:lnSpc>
              <a:tabLst/>
            </a:pPr>
            <a:r>
              <a:rPr sz="1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BROAD</a:t>
            </a:r>
            <a:r>
              <a:rPr sz="1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Global</a:t>
            </a:r>
            <a:r>
              <a:rPr sz="1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1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arket</a:t>
            </a:r>
            <a:endParaRPr lang="Arial" altLang="Arial" sz="1600" dirty="0"/>
          </a:p>
        </p:txBody>
      </p:sp>
      <p:sp>
        <p:nvSpPr>
          <p:cNvPr id="109" name="path"/>
          <p:cNvSpPr/>
          <p:nvPr/>
        </p:nvSpPr>
        <p:spPr>
          <a:xfrm>
            <a:off x="5285365" y="5314234"/>
            <a:ext cx="258190" cy="1202080"/>
          </a:xfrm>
          <a:custGeom>
            <a:avLst/>
            <a:gdLst/>
            <a:ahLst/>
            <a:cxnLst/>
            <a:rect l="0" t="0" r="0" b="0"/>
            <a:pathLst>
              <a:path w="406" h="1893">
                <a:moveTo>
                  <a:pt x="2" y="1264"/>
                </a:moveTo>
                <a:lnTo>
                  <a:pt x="2" y="0"/>
                </a:lnTo>
                <a:moveTo>
                  <a:pt x="113" y="1384"/>
                </a:moveTo>
                <a:lnTo>
                  <a:pt x="113" y="128"/>
                </a:lnTo>
                <a:moveTo>
                  <a:pt x="235" y="1500"/>
                </a:moveTo>
                <a:lnTo>
                  <a:pt x="235" y="254"/>
                </a:lnTo>
                <a:moveTo>
                  <a:pt x="357" y="1417"/>
                </a:moveTo>
                <a:lnTo>
                  <a:pt x="357" y="592"/>
                </a:lnTo>
                <a:moveTo>
                  <a:pt x="287" y="1770"/>
                </a:moveTo>
                <a:lnTo>
                  <a:pt x="287" y="437"/>
                </a:lnTo>
                <a:moveTo>
                  <a:pt x="390" y="1893"/>
                </a:moveTo>
                <a:lnTo>
                  <a:pt x="390" y="1756"/>
                </a:lnTo>
                <a:moveTo>
                  <a:pt x="404" y="1600"/>
                </a:moveTo>
                <a:lnTo>
                  <a:pt x="404" y="782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4526581" y="5646629"/>
            <a:ext cx="159930" cy="1717613"/>
            <a:chOff x="0" y="0"/>
            <a:chExt cx="159930" cy="1717613"/>
          </a:xfrm>
        </p:grpSpPr>
        <p:sp>
          <p:nvSpPr>
            <p:cNvPr id="110" name="path"/>
            <p:cNvSpPr/>
            <p:nvPr/>
          </p:nvSpPr>
          <p:spPr>
            <a:xfrm>
              <a:off x="18894" y="19280"/>
              <a:ext cx="122021" cy="1698332"/>
            </a:xfrm>
            <a:custGeom>
              <a:avLst/>
              <a:gdLst/>
              <a:ahLst/>
              <a:cxnLst/>
              <a:rect l="0" t="0" r="0" b="0"/>
              <a:pathLst>
                <a:path w="192" h="2674">
                  <a:moveTo>
                    <a:pt x="2" y="513"/>
                  </a:moveTo>
                  <a:lnTo>
                    <a:pt x="2" y="2674"/>
                  </a:lnTo>
                  <a:moveTo>
                    <a:pt x="47" y="715"/>
                  </a:moveTo>
                  <a:lnTo>
                    <a:pt x="47" y="2485"/>
                  </a:lnTo>
                  <a:moveTo>
                    <a:pt x="112" y="803"/>
                  </a:moveTo>
                  <a:lnTo>
                    <a:pt x="112" y="2317"/>
                  </a:lnTo>
                  <a:moveTo>
                    <a:pt x="189" y="0"/>
                  </a:moveTo>
                  <a:lnTo>
                    <a:pt x="189" y="1676"/>
                  </a:lnTo>
                  <a:moveTo>
                    <a:pt x="149" y="179"/>
                  </a:moveTo>
                  <a:lnTo>
                    <a:pt x="149" y="1855"/>
                  </a:lnTo>
                  <a:moveTo>
                    <a:pt x="142" y="1972"/>
                  </a:moveTo>
                  <a:lnTo>
                    <a:pt x="142" y="2120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1" name="path"/>
            <p:cNvSpPr/>
            <p:nvPr/>
          </p:nvSpPr>
          <p:spPr>
            <a:xfrm>
              <a:off x="121951" y="3143"/>
              <a:ext cx="34836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2" name="path"/>
            <p:cNvSpPr/>
            <p:nvPr/>
          </p:nvSpPr>
          <p:spPr>
            <a:xfrm>
              <a:off x="118808" y="0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3" name="path"/>
            <p:cNvSpPr/>
            <p:nvPr/>
          </p:nvSpPr>
          <p:spPr>
            <a:xfrm>
              <a:off x="96318" y="120729"/>
              <a:ext cx="34836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4" name="path"/>
            <p:cNvSpPr/>
            <p:nvPr/>
          </p:nvSpPr>
          <p:spPr>
            <a:xfrm>
              <a:off x="93175" y="117586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5" name="path"/>
            <p:cNvSpPr/>
            <p:nvPr/>
          </p:nvSpPr>
          <p:spPr>
            <a:xfrm>
              <a:off x="73075" y="513001"/>
              <a:ext cx="34861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6" name="path"/>
            <p:cNvSpPr/>
            <p:nvPr/>
          </p:nvSpPr>
          <p:spPr>
            <a:xfrm>
              <a:off x="69932" y="509858"/>
              <a:ext cx="41148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7" name="path"/>
            <p:cNvSpPr/>
            <p:nvPr/>
          </p:nvSpPr>
          <p:spPr>
            <a:xfrm>
              <a:off x="3143" y="326576"/>
              <a:ext cx="34861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8" name="path"/>
            <p:cNvSpPr/>
            <p:nvPr/>
          </p:nvSpPr>
          <p:spPr>
            <a:xfrm>
              <a:off x="0" y="323433"/>
              <a:ext cx="41148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9" name="path"/>
            <p:cNvSpPr/>
            <p:nvPr/>
          </p:nvSpPr>
          <p:spPr>
            <a:xfrm>
              <a:off x="31428" y="455427"/>
              <a:ext cx="34861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0" name="path"/>
            <p:cNvSpPr/>
            <p:nvPr/>
          </p:nvSpPr>
          <p:spPr>
            <a:xfrm>
              <a:off x="28285" y="452284"/>
              <a:ext cx="41148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1" name="path"/>
            <p:cNvSpPr/>
            <p:nvPr/>
          </p:nvSpPr>
          <p:spPr>
            <a:xfrm>
              <a:off x="91189" y="1254865"/>
              <a:ext cx="34861" cy="34887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2" name="path"/>
            <p:cNvSpPr/>
            <p:nvPr/>
          </p:nvSpPr>
          <p:spPr>
            <a:xfrm>
              <a:off x="88046" y="1251722"/>
              <a:ext cx="41147" cy="41173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23" name="path"/>
          <p:cNvSpPr/>
          <p:nvPr/>
        </p:nvSpPr>
        <p:spPr>
          <a:xfrm>
            <a:off x="1663846" y="6340306"/>
            <a:ext cx="196405" cy="1385938"/>
          </a:xfrm>
          <a:custGeom>
            <a:avLst/>
            <a:gdLst/>
            <a:ahLst/>
            <a:cxnLst/>
            <a:rect l="0" t="0" r="0" b="0"/>
            <a:pathLst>
              <a:path w="309" h="2182">
                <a:moveTo>
                  <a:pt x="2" y="598"/>
                </a:moveTo>
                <a:lnTo>
                  <a:pt x="2" y="602"/>
                </a:lnTo>
                <a:moveTo>
                  <a:pt x="60" y="405"/>
                </a:moveTo>
                <a:lnTo>
                  <a:pt x="60" y="1250"/>
                </a:lnTo>
                <a:moveTo>
                  <a:pt x="116" y="0"/>
                </a:moveTo>
                <a:lnTo>
                  <a:pt x="116" y="1426"/>
                </a:lnTo>
                <a:moveTo>
                  <a:pt x="175" y="194"/>
                </a:moveTo>
                <a:lnTo>
                  <a:pt x="175" y="1608"/>
                </a:lnTo>
                <a:moveTo>
                  <a:pt x="306" y="526"/>
                </a:moveTo>
                <a:lnTo>
                  <a:pt x="306" y="2182"/>
                </a:lnTo>
                <a:moveTo>
                  <a:pt x="215" y="1529"/>
                </a:moveTo>
                <a:lnTo>
                  <a:pt x="215" y="2034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4" name="rect"/>
          <p:cNvSpPr/>
          <p:nvPr/>
        </p:nvSpPr>
        <p:spPr>
          <a:xfrm>
            <a:off x="7547300" y="0"/>
            <a:ext cx="25400" cy="10692003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6056090" y="6317281"/>
            <a:ext cx="518631" cy="432811"/>
            <a:chOff x="0" y="0"/>
            <a:chExt cx="518631" cy="432811"/>
          </a:xfrm>
        </p:grpSpPr>
        <p:sp>
          <p:nvSpPr>
            <p:cNvPr id="125" name="path"/>
            <p:cNvSpPr/>
            <p:nvPr/>
          </p:nvSpPr>
          <p:spPr>
            <a:xfrm>
              <a:off x="0" y="238997"/>
              <a:ext cx="518631" cy="193814"/>
            </a:xfrm>
            <a:custGeom>
              <a:avLst/>
              <a:gdLst/>
              <a:ahLst/>
              <a:cxnLst/>
              <a:rect l="0" t="0" r="0" b="0"/>
              <a:pathLst>
                <a:path w="816" h="305">
                  <a:moveTo>
                    <a:pt x="133" y="106"/>
                  </a:moveTo>
                  <a:cubicBezTo>
                    <a:pt x="95" y="116"/>
                    <a:pt x="79" y="120"/>
                    <a:pt x="39" y="112"/>
                  </a:cubicBezTo>
                  <a:cubicBezTo>
                    <a:pt x="26" y="79"/>
                    <a:pt x="13" y="44"/>
                    <a:pt x="0" y="10"/>
                  </a:cubicBezTo>
                  <a:cubicBezTo>
                    <a:pt x="35" y="0"/>
                    <a:pt x="56" y="7"/>
                    <a:pt x="86" y="24"/>
                  </a:cubicBezTo>
                  <a:cubicBezTo>
                    <a:pt x="138" y="93"/>
                    <a:pt x="98" y="68"/>
                    <a:pt x="133" y="44"/>
                  </a:cubicBezTo>
                  <a:cubicBezTo>
                    <a:pt x="139" y="40"/>
                    <a:pt x="148" y="40"/>
                    <a:pt x="156" y="38"/>
                  </a:cubicBezTo>
                  <a:cubicBezTo>
                    <a:pt x="267" y="47"/>
                    <a:pt x="378" y="82"/>
                    <a:pt x="445" y="167"/>
                  </a:cubicBezTo>
                  <a:cubicBezTo>
                    <a:pt x="462" y="217"/>
                    <a:pt x="436" y="157"/>
                    <a:pt x="476" y="208"/>
                  </a:cubicBezTo>
                  <a:cubicBezTo>
                    <a:pt x="507" y="249"/>
                    <a:pt x="452" y="211"/>
                    <a:pt x="507" y="243"/>
                  </a:cubicBezTo>
                  <a:cubicBezTo>
                    <a:pt x="541" y="222"/>
                    <a:pt x="543" y="208"/>
                    <a:pt x="569" y="243"/>
                  </a:cubicBezTo>
                  <a:cubicBezTo>
                    <a:pt x="572" y="249"/>
                    <a:pt x="580" y="256"/>
                    <a:pt x="577" y="263"/>
                  </a:cubicBezTo>
                  <a:cubicBezTo>
                    <a:pt x="574" y="269"/>
                    <a:pt x="560" y="266"/>
                    <a:pt x="554" y="270"/>
                  </a:cubicBezTo>
                  <a:cubicBezTo>
                    <a:pt x="505" y="305"/>
                    <a:pt x="574" y="279"/>
                    <a:pt x="514" y="297"/>
                  </a:cubicBezTo>
                  <a:cubicBezTo>
                    <a:pt x="467" y="288"/>
                    <a:pt x="467" y="279"/>
                    <a:pt x="429" y="256"/>
                  </a:cubicBezTo>
                  <a:cubicBezTo>
                    <a:pt x="396" y="212"/>
                    <a:pt x="429" y="212"/>
                    <a:pt x="358" y="222"/>
                  </a:cubicBezTo>
                  <a:cubicBezTo>
                    <a:pt x="343" y="243"/>
                    <a:pt x="335" y="263"/>
                    <a:pt x="320" y="284"/>
                  </a:cubicBezTo>
                  <a:cubicBezTo>
                    <a:pt x="229" y="263"/>
                    <a:pt x="338" y="295"/>
                    <a:pt x="273" y="256"/>
                  </a:cubicBezTo>
                  <a:cubicBezTo>
                    <a:pt x="257" y="247"/>
                    <a:pt x="237" y="247"/>
                    <a:pt x="218" y="243"/>
                  </a:cubicBezTo>
                  <a:cubicBezTo>
                    <a:pt x="216" y="235"/>
                    <a:pt x="217" y="227"/>
                    <a:pt x="211" y="222"/>
                  </a:cubicBezTo>
                  <a:cubicBezTo>
                    <a:pt x="204" y="216"/>
                    <a:pt x="191" y="222"/>
                    <a:pt x="187" y="215"/>
                  </a:cubicBezTo>
                  <a:cubicBezTo>
                    <a:pt x="162" y="172"/>
                    <a:pt x="204" y="158"/>
                    <a:pt x="148" y="140"/>
                  </a:cubicBezTo>
                  <a:cubicBezTo>
                    <a:pt x="147" y="136"/>
                    <a:pt x="133" y="80"/>
                    <a:pt x="133" y="106"/>
                  </a:cubicBezTo>
                </a:path>
                <a:path w="816" h="305">
                  <a:moveTo>
                    <a:pt x="603" y="178"/>
                  </a:moveTo>
                  <a:cubicBezTo>
                    <a:pt x="652" y="192"/>
                    <a:pt x="639" y="200"/>
                    <a:pt x="658" y="233"/>
                  </a:cubicBezTo>
                  <a:cubicBezTo>
                    <a:pt x="681" y="273"/>
                    <a:pt x="681" y="269"/>
                    <a:pt x="713" y="287"/>
                  </a:cubicBezTo>
                  <a:cubicBezTo>
                    <a:pt x="757" y="274"/>
                    <a:pt x="715" y="281"/>
                    <a:pt x="760" y="294"/>
                  </a:cubicBezTo>
                  <a:cubicBezTo>
                    <a:pt x="775" y="298"/>
                    <a:pt x="791" y="298"/>
                    <a:pt x="807" y="301"/>
                  </a:cubicBezTo>
                  <a:cubicBezTo>
                    <a:pt x="816" y="264"/>
                    <a:pt x="811" y="239"/>
                    <a:pt x="767" y="225"/>
                  </a:cubicBezTo>
                  <a:cubicBezTo>
                    <a:pt x="757" y="228"/>
                    <a:pt x="746" y="230"/>
                    <a:pt x="736" y="233"/>
                  </a:cubicBezTo>
                  <a:cubicBezTo>
                    <a:pt x="729" y="234"/>
                    <a:pt x="720" y="242"/>
                    <a:pt x="713" y="239"/>
                  </a:cubicBezTo>
                  <a:cubicBezTo>
                    <a:pt x="699" y="234"/>
                    <a:pt x="694" y="207"/>
                    <a:pt x="689" y="198"/>
                  </a:cubicBezTo>
                  <a:cubicBezTo>
                    <a:pt x="676" y="176"/>
                    <a:pt x="673" y="178"/>
                    <a:pt x="650" y="164"/>
                  </a:cubicBezTo>
                  <a:cubicBezTo>
                    <a:pt x="627" y="134"/>
                    <a:pt x="622" y="123"/>
                    <a:pt x="595" y="157"/>
                  </a:cubicBezTo>
                  <a:cubicBezTo>
                    <a:pt x="612" y="180"/>
                    <a:pt x="620" y="178"/>
                    <a:pt x="603" y="178"/>
                  </a:cubicBezTo>
                </a:path>
              </a:pathLst>
            </a:custGeom>
            <a:solidFill>
              <a:srgbClr val="C9CACB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grpSp>
          <p:nvGrpSpPr>
            <p:cNvPr id="22" name="group 22"/>
            <p:cNvGrpSpPr/>
            <p:nvPr/>
          </p:nvGrpSpPr>
          <p:grpSpPr>
            <a:xfrm rot="21600000">
              <a:off x="161650" y="0"/>
              <a:ext cx="41135" cy="346390"/>
              <a:chOff x="0" y="0"/>
              <a:chExt cx="41135" cy="346390"/>
            </a:xfrm>
          </p:grpSpPr>
          <p:sp>
            <p:nvSpPr>
              <p:cNvPr id="126" name="path"/>
              <p:cNvSpPr/>
              <p:nvPr/>
            </p:nvSpPr>
            <p:spPr>
              <a:xfrm>
                <a:off x="19882" y="0"/>
                <a:ext cx="3137" cy="333120"/>
              </a:xfrm>
              <a:custGeom>
                <a:avLst/>
                <a:gdLst/>
                <a:ahLst/>
                <a:cxnLst/>
                <a:rect l="0" t="0" r="0" b="0"/>
                <a:pathLst>
                  <a:path w="4" h="524">
                    <a:moveTo>
                      <a:pt x="2" y="524"/>
                    </a:moveTo>
                    <a:lnTo>
                      <a:pt x="2" y="0"/>
                    </a:lnTo>
                  </a:path>
                </a:pathLst>
              </a:custGeom>
              <a:noFill/>
              <a:ln w="3136" cap="flat">
                <a:miter lim="1000000"/>
                <a:solidFill>
                  <a:srgbClr val="231916">
                    <a:alpha val="100000"/>
                  </a:srgbClr>
                </a:solidFill>
                <a:prstDash val="solid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path"/>
              <p:cNvSpPr/>
              <p:nvPr/>
            </p:nvSpPr>
            <p:spPr>
              <a:xfrm>
                <a:off x="3143" y="308410"/>
                <a:ext cx="34849" cy="34836"/>
              </a:xfrm>
              <a:custGeom>
                <a:avLst/>
                <a:gdLst/>
                <a:ahLst/>
                <a:cxnLst/>
                <a:rect l="0" t="0" r="0" b="0"/>
                <a:pathLst>
                  <a:path w="54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2"/>
                      <a:pt x="12" y="54"/>
                      <a:pt x="27" y="54"/>
                    </a:cubicBezTo>
                    <a:cubicBezTo>
                      <a:pt x="42" y="54"/>
                      <a:pt x="54" y="42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</a:path>
                </a:pathLst>
              </a:custGeom>
              <a:solidFill>
                <a:srgbClr val="E60013">
                  <a:alpha val="100000"/>
                </a:srgbClr>
              </a:solidFill>
              <a:ln cap="flat">
                <a:miter lim="0"/>
                <a:noFill/>
                <a:prstDash val="solid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path"/>
              <p:cNvSpPr/>
              <p:nvPr/>
            </p:nvSpPr>
            <p:spPr>
              <a:xfrm>
                <a:off x="0" y="305267"/>
                <a:ext cx="41135" cy="41122"/>
              </a:xfrm>
              <a:custGeom>
                <a:avLst/>
                <a:gdLst/>
                <a:ahLst/>
                <a:cxnLst/>
                <a:rect l="0" t="0" r="0" b="0"/>
                <a:pathLst>
                  <a:path w="64" h="64">
                    <a:moveTo>
                      <a:pt x="32" y="4"/>
                    </a:moveTo>
                    <a:cubicBezTo>
                      <a:pt x="17" y="4"/>
                      <a:pt x="4" y="17"/>
                      <a:pt x="4" y="32"/>
                    </a:cubicBezTo>
                    <a:cubicBezTo>
                      <a:pt x="4" y="47"/>
                      <a:pt x="17" y="59"/>
                      <a:pt x="32" y="59"/>
                    </a:cubicBezTo>
                    <a:cubicBezTo>
                      <a:pt x="47" y="59"/>
                      <a:pt x="59" y="47"/>
                      <a:pt x="59" y="32"/>
                    </a:cubicBezTo>
                    <a:cubicBezTo>
                      <a:pt x="59" y="17"/>
                      <a:pt x="47" y="4"/>
                      <a:pt x="32" y="4"/>
                    </a:cubicBezTo>
                  </a:path>
                </a:pathLst>
              </a:custGeom>
              <a:noFill/>
              <a:ln w="6286" cap="flat">
                <a:miter lim="1000000"/>
                <a:solidFill>
                  <a:srgbClr val="231916">
                    <a:alpha val="100000"/>
                  </a:srgbClr>
                </a:solidFill>
                <a:prstDash val="solid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9" name="path"/>
            <p:cNvSpPr/>
            <p:nvPr/>
          </p:nvSpPr>
          <p:spPr>
            <a:xfrm>
              <a:off x="266529" y="215178"/>
              <a:ext cx="111558" cy="87376"/>
            </a:xfrm>
            <a:custGeom>
              <a:avLst/>
              <a:gdLst/>
              <a:ahLst/>
              <a:cxnLst/>
              <a:rect l="0" t="0" r="0" b="0"/>
              <a:pathLst>
                <a:path w="175" h="137">
                  <a:moveTo>
                    <a:pt x="97" y="40"/>
                  </a:moveTo>
                  <a:cubicBezTo>
                    <a:pt x="84" y="76"/>
                    <a:pt x="79" y="80"/>
                    <a:pt x="34" y="88"/>
                  </a:cubicBezTo>
                  <a:cubicBezTo>
                    <a:pt x="4" y="114"/>
                    <a:pt x="-3" y="123"/>
                    <a:pt x="42" y="135"/>
                  </a:cubicBezTo>
                  <a:cubicBezTo>
                    <a:pt x="68" y="133"/>
                    <a:pt x="96" y="137"/>
                    <a:pt x="121" y="129"/>
                  </a:cubicBezTo>
                  <a:cubicBezTo>
                    <a:pt x="129" y="126"/>
                    <a:pt x="125" y="115"/>
                    <a:pt x="128" y="108"/>
                  </a:cubicBezTo>
                  <a:cubicBezTo>
                    <a:pt x="139" y="81"/>
                    <a:pt x="133" y="92"/>
                    <a:pt x="159" y="67"/>
                  </a:cubicBezTo>
                  <a:cubicBezTo>
                    <a:pt x="175" y="30"/>
                    <a:pt x="170" y="62"/>
                    <a:pt x="144" y="33"/>
                  </a:cubicBezTo>
                  <a:cubicBezTo>
                    <a:pt x="113" y="0"/>
                    <a:pt x="165" y="20"/>
                    <a:pt x="112" y="6"/>
                  </a:cubicBezTo>
                  <a:cubicBezTo>
                    <a:pt x="100" y="8"/>
                    <a:pt x="83" y="4"/>
                    <a:pt x="74" y="12"/>
                  </a:cubicBezTo>
                  <a:cubicBezTo>
                    <a:pt x="56" y="28"/>
                    <a:pt x="91" y="38"/>
                    <a:pt x="97" y="40"/>
                  </a:cubicBezTo>
                </a:path>
              </a:pathLst>
            </a:custGeom>
            <a:solidFill>
              <a:srgbClr val="C9CACB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30" name="picture 13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5266649" y="6097266"/>
            <a:ext cx="396384" cy="437492"/>
            <a:chOff x="0" y="0"/>
            <a:chExt cx="396384" cy="437492"/>
          </a:xfrm>
        </p:grpSpPr>
        <p:sp>
          <p:nvSpPr>
            <p:cNvPr id="131" name="path"/>
            <p:cNvSpPr/>
            <p:nvPr/>
          </p:nvSpPr>
          <p:spPr>
            <a:xfrm>
              <a:off x="3143" y="3143"/>
              <a:ext cx="34874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2" name="path"/>
            <p:cNvSpPr/>
            <p:nvPr/>
          </p:nvSpPr>
          <p:spPr>
            <a:xfrm>
              <a:off x="0" y="0"/>
              <a:ext cx="41160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3" name="path"/>
            <p:cNvSpPr/>
            <p:nvPr/>
          </p:nvSpPr>
          <p:spPr>
            <a:xfrm>
              <a:off x="71389" y="80679"/>
              <a:ext cx="34848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4" name="path"/>
            <p:cNvSpPr/>
            <p:nvPr/>
          </p:nvSpPr>
          <p:spPr>
            <a:xfrm>
              <a:off x="68246" y="77536"/>
              <a:ext cx="41135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5" name="path"/>
            <p:cNvSpPr/>
            <p:nvPr/>
          </p:nvSpPr>
          <p:spPr>
            <a:xfrm>
              <a:off x="147504" y="152886"/>
              <a:ext cx="34861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6" name="path"/>
            <p:cNvSpPr/>
            <p:nvPr/>
          </p:nvSpPr>
          <p:spPr>
            <a:xfrm>
              <a:off x="144361" y="149743"/>
              <a:ext cx="41148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7" name="path"/>
            <p:cNvSpPr/>
            <p:nvPr/>
          </p:nvSpPr>
          <p:spPr>
            <a:xfrm>
              <a:off x="181256" y="323233"/>
              <a:ext cx="34861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8" name="path"/>
            <p:cNvSpPr/>
            <p:nvPr/>
          </p:nvSpPr>
          <p:spPr>
            <a:xfrm>
              <a:off x="178113" y="320090"/>
              <a:ext cx="41147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9" name="path"/>
            <p:cNvSpPr/>
            <p:nvPr/>
          </p:nvSpPr>
          <p:spPr>
            <a:xfrm>
              <a:off x="246789" y="399512"/>
              <a:ext cx="34848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0" name="path"/>
            <p:cNvSpPr/>
            <p:nvPr/>
          </p:nvSpPr>
          <p:spPr>
            <a:xfrm>
              <a:off x="243645" y="396369"/>
              <a:ext cx="41135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1" name="path"/>
            <p:cNvSpPr/>
            <p:nvPr/>
          </p:nvSpPr>
          <p:spPr>
            <a:xfrm>
              <a:off x="358367" y="19862"/>
              <a:ext cx="34874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2" name="path"/>
            <p:cNvSpPr/>
            <p:nvPr/>
          </p:nvSpPr>
          <p:spPr>
            <a:xfrm>
              <a:off x="355224" y="16719"/>
              <a:ext cx="41160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43" name="textbox 143"/>
          <p:cNvSpPr/>
          <p:nvPr/>
        </p:nvSpPr>
        <p:spPr>
          <a:xfrm>
            <a:off x="721473" y="3927228"/>
            <a:ext cx="882650" cy="1917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96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12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2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till</a:t>
            </a:r>
            <a:r>
              <a:rPr sz="12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2021</a:t>
            </a:r>
            <a:r>
              <a:rPr sz="12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1200" dirty="0"/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4252614" y="5727987"/>
            <a:ext cx="104693" cy="1258087"/>
            <a:chOff x="0" y="0"/>
            <a:chExt cx="104693" cy="1258087"/>
          </a:xfrm>
        </p:grpSpPr>
        <p:sp>
          <p:nvSpPr>
            <p:cNvPr id="144" name="path"/>
            <p:cNvSpPr/>
            <p:nvPr/>
          </p:nvSpPr>
          <p:spPr>
            <a:xfrm>
              <a:off x="24615" y="3143"/>
              <a:ext cx="34848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5" name="path"/>
            <p:cNvSpPr/>
            <p:nvPr/>
          </p:nvSpPr>
          <p:spPr>
            <a:xfrm>
              <a:off x="21471" y="0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6" name="path"/>
            <p:cNvSpPr/>
            <p:nvPr/>
          </p:nvSpPr>
          <p:spPr>
            <a:xfrm>
              <a:off x="3143" y="297388"/>
              <a:ext cx="34874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7" name="path"/>
            <p:cNvSpPr/>
            <p:nvPr/>
          </p:nvSpPr>
          <p:spPr>
            <a:xfrm>
              <a:off x="0" y="294245"/>
              <a:ext cx="41160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8" name="path"/>
            <p:cNvSpPr/>
            <p:nvPr/>
          </p:nvSpPr>
          <p:spPr>
            <a:xfrm>
              <a:off x="42264" y="1220108"/>
              <a:ext cx="34861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9" name="path"/>
            <p:cNvSpPr/>
            <p:nvPr/>
          </p:nvSpPr>
          <p:spPr>
            <a:xfrm>
              <a:off x="39120" y="1216964"/>
              <a:ext cx="41148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0" name="path"/>
            <p:cNvSpPr/>
            <p:nvPr/>
          </p:nvSpPr>
          <p:spPr>
            <a:xfrm>
              <a:off x="66689" y="593806"/>
              <a:ext cx="34861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1" name="path"/>
            <p:cNvSpPr/>
            <p:nvPr/>
          </p:nvSpPr>
          <p:spPr>
            <a:xfrm>
              <a:off x="63545" y="590662"/>
              <a:ext cx="41148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52" name="picture 15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1645950" y="6318775"/>
            <a:ext cx="232839" cy="423148"/>
            <a:chOff x="0" y="0"/>
            <a:chExt cx="232839" cy="423148"/>
          </a:xfrm>
        </p:grpSpPr>
        <p:sp>
          <p:nvSpPr>
            <p:cNvPr id="153" name="path"/>
            <p:cNvSpPr/>
            <p:nvPr/>
          </p:nvSpPr>
          <p:spPr>
            <a:xfrm>
              <a:off x="74558" y="3143"/>
              <a:ext cx="34836" cy="34874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4" name="path"/>
            <p:cNvSpPr/>
            <p:nvPr/>
          </p:nvSpPr>
          <p:spPr>
            <a:xfrm>
              <a:off x="71414" y="0"/>
              <a:ext cx="41122" cy="41160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5" name="path"/>
            <p:cNvSpPr/>
            <p:nvPr/>
          </p:nvSpPr>
          <p:spPr>
            <a:xfrm>
              <a:off x="110258" y="127807"/>
              <a:ext cx="34836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6" name="path"/>
            <p:cNvSpPr/>
            <p:nvPr/>
          </p:nvSpPr>
          <p:spPr>
            <a:xfrm>
              <a:off x="107115" y="124664"/>
              <a:ext cx="41122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7" name="path"/>
            <p:cNvSpPr/>
            <p:nvPr/>
          </p:nvSpPr>
          <p:spPr>
            <a:xfrm>
              <a:off x="194847" y="339072"/>
              <a:ext cx="34848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8" name="path"/>
            <p:cNvSpPr/>
            <p:nvPr/>
          </p:nvSpPr>
          <p:spPr>
            <a:xfrm>
              <a:off x="191703" y="335929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9" name="path"/>
            <p:cNvSpPr/>
            <p:nvPr/>
          </p:nvSpPr>
          <p:spPr>
            <a:xfrm>
              <a:off x="3143" y="385156"/>
              <a:ext cx="34848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0" name="path"/>
            <p:cNvSpPr/>
            <p:nvPr/>
          </p:nvSpPr>
          <p:spPr>
            <a:xfrm>
              <a:off x="0" y="382013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61" name="picture 16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6454469" y="6102358"/>
            <a:ext cx="728972" cy="76390"/>
          </a:xfrm>
          <a:prstGeom prst="rect">
            <a:avLst/>
          </a:prstGeom>
        </p:spPr>
      </p:pic>
      <p:sp>
        <p:nvSpPr>
          <p:cNvPr id="162" name="textbox 162"/>
          <p:cNvSpPr/>
          <p:nvPr/>
        </p:nvSpPr>
        <p:spPr>
          <a:xfrm>
            <a:off x="13924367" y="10252819"/>
            <a:ext cx="639444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989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3000"/>
              </a:lnSpc>
              <a:tabLst/>
            </a:pP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2022.09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</a:t>
            </a:r>
            <a:endParaRPr lang="Arial" altLang="Arial" sz="900" dirty="0"/>
          </a:p>
        </p:txBody>
      </p:sp>
      <p:pic>
        <p:nvPicPr>
          <p:cNvPr id="163" name="picture 163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6454476" y="4141322"/>
            <a:ext cx="648701" cy="76393"/>
          </a:xfrm>
          <a:prstGeom prst="rect">
            <a:avLst/>
          </a:prstGeom>
        </p:spPr>
      </p:pic>
      <p:grpSp>
        <p:nvGrpSpPr>
          <p:cNvPr id="30" name="group 30"/>
          <p:cNvGrpSpPr/>
          <p:nvPr/>
        </p:nvGrpSpPr>
        <p:grpSpPr>
          <a:xfrm rot="21600000">
            <a:off x="3705257" y="5423334"/>
            <a:ext cx="312023" cy="157214"/>
            <a:chOff x="0" y="0"/>
            <a:chExt cx="312023" cy="157214"/>
          </a:xfrm>
        </p:grpSpPr>
        <p:sp>
          <p:nvSpPr>
            <p:cNvPr id="164" name="path"/>
            <p:cNvSpPr/>
            <p:nvPr/>
          </p:nvSpPr>
          <p:spPr>
            <a:xfrm>
              <a:off x="274005" y="119209"/>
              <a:ext cx="34873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5" name="path"/>
            <p:cNvSpPr/>
            <p:nvPr/>
          </p:nvSpPr>
          <p:spPr>
            <a:xfrm>
              <a:off x="270862" y="116066"/>
              <a:ext cx="41161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3143" y="75425"/>
              <a:ext cx="34873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7" name="path"/>
            <p:cNvSpPr/>
            <p:nvPr/>
          </p:nvSpPr>
          <p:spPr>
            <a:xfrm>
              <a:off x="0" y="72282"/>
              <a:ext cx="41161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222944" y="68599"/>
              <a:ext cx="34836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9" name="path"/>
            <p:cNvSpPr/>
            <p:nvPr/>
          </p:nvSpPr>
          <p:spPr>
            <a:xfrm>
              <a:off x="219800" y="65456"/>
              <a:ext cx="41122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197413" y="86399"/>
              <a:ext cx="34835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1" name="path"/>
            <p:cNvSpPr/>
            <p:nvPr/>
          </p:nvSpPr>
          <p:spPr>
            <a:xfrm>
              <a:off x="194269" y="83256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248487" y="3143"/>
              <a:ext cx="34848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3" name="path"/>
            <p:cNvSpPr/>
            <p:nvPr/>
          </p:nvSpPr>
          <p:spPr>
            <a:xfrm>
              <a:off x="245343" y="0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74" name="picture 17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4895182" y="6907641"/>
            <a:ext cx="632932" cy="76390"/>
          </a:xfrm>
          <a:prstGeom prst="rect">
            <a:avLst/>
          </a:prstGeom>
        </p:spPr>
      </p:pic>
      <p:pic>
        <p:nvPicPr>
          <p:cNvPr id="175" name="picture 175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sp>
        <p:nvSpPr>
          <p:cNvPr id="176" name="path"/>
          <p:cNvSpPr/>
          <p:nvPr/>
        </p:nvSpPr>
        <p:spPr>
          <a:xfrm>
            <a:off x="6633914" y="6317432"/>
            <a:ext cx="65659" cy="700139"/>
          </a:xfrm>
          <a:custGeom>
            <a:avLst/>
            <a:gdLst/>
            <a:ahLst/>
            <a:cxnLst/>
            <a:rect l="0" t="0" r="0" b="0"/>
            <a:pathLst>
              <a:path w="103" h="1102">
                <a:moveTo>
                  <a:pt x="100" y="1102"/>
                </a:moveTo>
                <a:lnTo>
                  <a:pt x="100" y="94"/>
                </a:lnTo>
                <a:lnTo>
                  <a:pt x="1" y="1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77" name="picture 177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2634581" y="4721129"/>
            <a:ext cx="595430" cy="76380"/>
          </a:xfrm>
          <a:prstGeom prst="rect">
            <a:avLst/>
          </a:prstGeom>
        </p:spPr>
      </p:pic>
      <p:pic>
        <p:nvPicPr>
          <p:cNvPr id="178" name="picture 178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730153" y="7038009"/>
            <a:ext cx="575421" cy="74973"/>
          </a:xfrm>
          <a:prstGeom prst="rect">
            <a:avLst/>
          </a:prstGeom>
        </p:spPr>
      </p:pic>
      <p:pic>
        <p:nvPicPr>
          <p:cNvPr id="179" name="picture 179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776509" y="7489142"/>
            <a:ext cx="524922" cy="76392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2709208" y="5773242"/>
            <a:ext cx="522304" cy="76394"/>
          </a:xfrm>
          <a:prstGeom prst="rect">
            <a:avLst/>
          </a:prstGeom>
        </p:spPr>
      </p:pic>
      <p:pic>
        <p:nvPicPr>
          <p:cNvPr id="181" name="picture 181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2716140" y="4871973"/>
            <a:ext cx="516887" cy="76390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21600000">
            <a:off x="804668" y="8243387"/>
            <a:ext cx="495368" cy="76394"/>
          </a:xfrm>
          <a:prstGeom prst="rect">
            <a:avLst/>
          </a:prstGeom>
        </p:spPr>
      </p:pic>
      <p:pic>
        <p:nvPicPr>
          <p:cNvPr id="183" name="picture 183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21600000">
            <a:off x="2724599" y="6269367"/>
            <a:ext cx="504100" cy="73676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21600000">
            <a:off x="2763909" y="8229006"/>
            <a:ext cx="470642" cy="76377"/>
          </a:xfrm>
          <a:prstGeom prst="rect">
            <a:avLst/>
          </a:prstGeom>
        </p:spPr>
      </p:pic>
      <p:pic>
        <p:nvPicPr>
          <p:cNvPr id="185" name="picture 185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21600000">
            <a:off x="2767228" y="4268581"/>
            <a:ext cx="470329" cy="76377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 rot="21600000">
            <a:off x="6454475" y="4293572"/>
            <a:ext cx="476041" cy="73685"/>
          </a:xfrm>
          <a:prstGeom prst="rect">
            <a:avLst/>
          </a:prstGeom>
        </p:spPr>
      </p:pic>
      <p:pic>
        <p:nvPicPr>
          <p:cNvPr id="187" name="picture 187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pic>
        <p:nvPicPr>
          <p:cNvPr id="188" name="picture 188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 rot="21600000">
            <a:off x="6444716" y="5951509"/>
            <a:ext cx="439649" cy="76390"/>
          </a:xfrm>
          <a:prstGeom prst="rect">
            <a:avLst/>
          </a:prstGeom>
        </p:spPr>
      </p:pic>
      <p:pic>
        <p:nvPicPr>
          <p:cNvPr id="189" name="picture 189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 rot="21600000">
            <a:off x="4898315" y="4574922"/>
            <a:ext cx="436935" cy="76390"/>
          </a:xfrm>
          <a:prstGeom prst="rect">
            <a:avLst/>
          </a:prstGeom>
        </p:spPr>
      </p:pic>
      <p:grpSp>
        <p:nvGrpSpPr>
          <p:cNvPr id="32" name="group 32"/>
          <p:cNvGrpSpPr/>
          <p:nvPr/>
        </p:nvGrpSpPr>
        <p:grpSpPr>
          <a:xfrm rot="21600000">
            <a:off x="2016450" y="6913801"/>
            <a:ext cx="41148" cy="794637"/>
            <a:chOff x="0" y="0"/>
            <a:chExt cx="41148" cy="794637"/>
          </a:xfrm>
        </p:grpSpPr>
        <p:sp>
          <p:nvSpPr>
            <p:cNvPr id="190" name="path"/>
            <p:cNvSpPr/>
            <p:nvPr/>
          </p:nvSpPr>
          <p:spPr>
            <a:xfrm>
              <a:off x="18236" y="19963"/>
              <a:ext cx="3137" cy="774674"/>
            </a:xfrm>
            <a:custGeom>
              <a:avLst/>
              <a:gdLst/>
              <a:ahLst/>
              <a:cxnLst/>
              <a:rect l="0" t="0" r="0" b="0"/>
              <a:pathLst>
                <a:path w="4" h="1219">
                  <a:moveTo>
                    <a:pt x="2" y="0"/>
                  </a:moveTo>
                  <a:lnTo>
                    <a:pt x="2" y="1219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1" name="path"/>
            <p:cNvSpPr/>
            <p:nvPr/>
          </p:nvSpPr>
          <p:spPr>
            <a:xfrm>
              <a:off x="3143" y="3143"/>
              <a:ext cx="34861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2" name="path"/>
            <p:cNvSpPr/>
            <p:nvPr/>
          </p:nvSpPr>
          <p:spPr>
            <a:xfrm>
              <a:off x="0" y="0"/>
              <a:ext cx="41148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93" name="picture 193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 rot="21600000">
            <a:off x="4895182" y="8265288"/>
            <a:ext cx="420741" cy="76390"/>
          </a:xfrm>
          <a:prstGeom prst="rect">
            <a:avLst/>
          </a:prstGeom>
        </p:spPr>
      </p:pic>
      <p:pic>
        <p:nvPicPr>
          <p:cNvPr id="194" name="picture 194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 rot="21600000">
            <a:off x="6450252" y="4895564"/>
            <a:ext cx="417599" cy="76390"/>
          </a:xfrm>
          <a:prstGeom prst="rect">
            <a:avLst/>
          </a:prstGeom>
        </p:spPr>
      </p:pic>
      <p:pic>
        <p:nvPicPr>
          <p:cNvPr id="195" name="picture 195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 rot="21600000">
            <a:off x="736794" y="8092537"/>
            <a:ext cx="395293" cy="76390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 rot="21600000">
            <a:off x="911275" y="6584044"/>
            <a:ext cx="394281" cy="76390"/>
          </a:xfrm>
          <a:prstGeom prst="rect">
            <a:avLst/>
          </a:prstGeom>
        </p:spPr>
      </p:pic>
      <p:pic>
        <p:nvPicPr>
          <p:cNvPr id="197" name="picture 197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 rot="21600000">
            <a:off x="4898309" y="3971520"/>
            <a:ext cx="392462" cy="76390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 rot="21600000">
            <a:off x="2752445" y="8832404"/>
            <a:ext cx="383719" cy="76377"/>
          </a:xfrm>
          <a:prstGeom prst="rect">
            <a:avLst/>
          </a:prstGeom>
        </p:spPr>
      </p:pic>
      <p:pic>
        <p:nvPicPr>
          <p:cNvPr id="199" name="picture 199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 rot="21600000">
            <a:off x="4890955" y="7511044"/>
            <a:ext cx="310524" cy="93573"/>
          </a:xfrm>
          <a:prstGeom prst="rect">
            <a:avLst/>
          </a:prstGeom>
        </p:spPr>
      </p:pic>
      <p:grpSp>
        <p:nvGrpSpPr>
          <p:cNvPr id="34" name="group 34"/>
          <p:cNvGrpSpPr/>
          <p:nvPr/>
        </p:nvGrpSpPr>
        <p:grpSpPr>
          <a:xfrm rot="21600000">
            <a:off x="5983271" y="6400034"/>
            <a:ext cx="41161" cy="703414"/>
            <a:chOff x="0" y="0"/>
            <a:chExt cx="41161" cy="703414"/>
          </a:xfrm>
        </p:grpSpPr>
        <p:sp>
          <p:nvSpPr>
            <p:cNvPr id="200" name="path"/>
            <p:cNvSpPr/>
            <p:nvPr/>
          </p:nvSpPr>
          <p:spPr>
            <a:xfrm>
              <a:off x="17599" y="0"/>
              <a:ext cx="3137" cy="691388"/>
            </a:xfrm>
            <a:custGeom>
              <a:avLst/>
              <a:gdLst/>
              <a:ahLst/>
              <a:cxnLst/>
              <a:rect l="0" t="0" r="0" b="0"/>
              <a:pathLst>
                <a:path w="4" h="1088">
                  <a:moveTo>
                    <a:pt x="2" y="1088"/>
                  </a:moveTo>
                  <a:lnTo>
                    <a:pt x="2" y="0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1" name="path"/>
            <p:cNvSpPr/>
            <p:nvPr/>
          </p:nvSpPr>
          <p:spPr>
            <a:xfrm>
              <a:off x="3143" y="665434"/>
              <a:ext cx="34873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2" name="path"/>
            <p:cNvSpPr/>
            <p:nvPr/>
          </p:nvSpPr>
          <p:spPr>
            <a:xfrm>
              <a:off x="0" y="662291"/>
              <a:ext cx="41161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203" name="picture 203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 rot="21600000">
            <a:off x="2852119" y="9134102"/>
            <a:ext cx="377905" cy="76378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 rot="21600000">
            <a:off x="2850911" y="8984656"/>
            <a:ext cx="383641" cy="74974"/>
          </a:xfrm>
          <a:prstGeom prst="rect">
            <a:avLst/>
          </a:prstGeom>
        </p:spPr>
      </p:pic>
      <p:pic>
        <p:nvPicPr>
          <p:cNvPr id="205" name="picture 205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 rot="21600000">
            <a:off x="2853024" y="8681555"/>
            <a:ext cx="375994" cy="76377"/>
          </a:xfrm>
          <a:prstGeom prst="rect">
            <a:avLst/>
          </a:prstGeom>
        </p:spPr>
      </p:pic>
      <p:pic>
        <p:nvPicPr>
          <p:cNvPr id="206" name="picture 206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 rot="21600000">
            <a:off x="2856028" y="6117115"/>
            <a:ext cx="372978" cy="76377"/>
          </a:xfrm>
          <a:prstGeom prst="rect">
            <a:avLst/>
          </a:prstGeom>
        </p:spPr>
      </p:pic>
      <p:pic>
        <p:nvPicPr>
          <p:cNvPr id="207" name="picture 207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 rot="21600000">
            <a:off x="2756380" y="6871363"/>
            <a:ext cx="372465" cy="76380"/>
          </a:xfrm>
          <a:prstGeom prst="rect">
            <a:avLst/>
          </a:prstGeom>
        </p:spPr>
      </p:pic>
      <p:sp>
        <p:nvSpPr>
          <p:cNvPr id="208" name="path"/>
          <p:cNvSpPr/>
          <p:nvPr/>
        </p:nvSpPr>
        <p:spPr>
          <a:xfrm>
            <a:off x="1317557" y="5595501"/>
            <a:ext cx="27823" cy="1021439"/>
          </a:xfrm>
          <a:custGeom>
            <a:avLst/>
            <a:gdLst/>
            <a:ahLst/>
            <a:cxnLst/>
            <a:rect l="0" t="0" r="0" b="0"/>
            <a:pathLst>
              <a:path w="43" h="1608">
                <a:moveTo>
                  <a:pt x="41" y="0"/>
                </a:moveTo>
                <a:lnTo>
                  <a:pt x="41" y="1567"/>
                </a:lnTo>
                <a:lnTo>
                  <a:pt x="1" y="1606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9" name="picture 209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 rot="21600000">
            <a:off x="6454475" y="4593870"/>
            <a:ext cx="366730" cy="76390"/>
          </a:xfrm>
          <a:prstGeom prst="rect">
            <a:avLst/>
          </a:prstGeom>
        </p:spPr>
      </p:pic>
      <p:pic>
        <p:nvPicPr>
          <p:cNvPr id="210" name="picture 210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 rot="21600000">
            <a:off x="2854425" y="5325918"/>
            <a:ext cx="377277" cy="73688"/>
          </a:xfrm>
          <a:prstGeom prst="rect">
            <a:avLst/>
          </a:prstGeom>
        </p:spPr>
      </p:pic>
      <p:grpSp>
        <p:nvGrpSpPr>
          <p:cNvPr id="36" name="group 36"/>
          <p:cNvGrpSpPr/>
          <p:nvPr/>
        </p:nvGrpSpPr>
        <p:grpSpPr>
          <a:xfrm rot="21600000">
            <a:off x="3720883" y="5667874"/>
            <a:ext cx="107457" cy="257930"/>
            <a:chOff x="0" y="0"/>
            <a:chExt cx="107457" cy="257930"/>
          </a:xfrm>
        </p:grpSpPr>
        <p:sp>
          <p:nvSpPr>
            <p:cNvPr id="211" name="path"/>
            <p:cNvSpPr/>
            <p:nvPr/>
          </p:nvSpPr>
          <p:spPr>
            <a:xfrm>
              <a:off x="47982" y="59182"/>
              <a:ext cx="34861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2" name="path"/>
            <p:cNvSpPr/>
            <p:nvPr/>
          </p:nvSpPr>
          <p:spPr>
            <a:xfrm>
              <a:off x="44839" y="56039"/>
              <a:ext cx="41147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3" name="path"/>
            <p:cNvSpPr/>
            <p:nvPr/>
          </p:nvSpPr>
          <p:spPr>
            <a:xfrm>
              <a:off x="69465" y="3143"/>
              <a:ext cx="34848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4" name="path"/>
            <p:cNvSpPr/>
            <p:nvPr/>
          </p:nvSpPr>
          <p:spPr>
            <a:xfrm>
              <a:off x="66322" y="0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5" name="path"/>
            <p:cNvSpPr/>
            <p:nvPr/>
          </p:nvSpPr>
          <p:spPr>
            <a:xfrm>
              <a:off x="3143" y="219925"/>
              <a:ext cx="34861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6" name="path"/>
            <p:cNvSpPr/>
            <p:nvPr/>
          </p:nvSpPr>
          <p:spPr>
            <a:xfrm>
              <a:off x="0" y="216782"/>
              <a:ext cx="41148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217" name="picture 217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 rot="21600000">
            <a:off x="2892832" y="4419420"/>
            <a:ext cx="344712" cy="76390"/>
          </a:xfrm>
          <a:prstGeom prst="rect">
            <a:avLst/>
          </a:prstGeom>
        </p:spPr>
      </p:pic>
      <p:pic>
        <p:nvPicPr>
          <p:cNvPr id="218" name="picture 218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 rot="21600000">
            <a:off x="2785148" y="8530707"/>
            <a:ext cx="343697" cy="76377"/>
          </a:xfrm>
          <a:prstGeom prst="rect">
            <a:avLst/>
          </a:prstGeom>
        </p:spPr>
      </p:pic>
      <p:pic>
        <p:nvPicPr>
          <p:cNvPr id="219" name="picture 219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 rot="21600000">
            <a:off x="2893048" y="6720513"/>
            <a:ext cx="341064" cy="76377"/>
          </a:xfrm>
          <a:prstGeom prst="rect">
            <a:avLst/>
          </a:prstGeom>
        </p:spPr>
      </p:pic>
      <p:pic>
        <p:nvPicPr>
          <p:cNvPr id="220" name="picture 220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 rot="21600000">
            <a:off x="435291" y="8244802"/>
            <a:ext cx="346725" cy="73673"/>
          </a:xfrm>
          <a:prstGeom prst="rect">
            <a:avLst/>
          </a:prstGeom>
        </p:spPr>
      </p:pic>
      <p:pic>
        <p:nvPicPr>
          <p:cNvPr id="221" name="picture 221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 rot="21600000">
            <a:off x="2881673" y="4119132"/>
            <a:ext cx="345714" cy="73673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 rot="21600000">
            <a:off x="2893338" y="4571674"/>
            <a:ext cx="343698" cy="73685"/>
          </a:xfrm>
          <a:prstGeom prst="rect">
            <a:avLst/>
          </a:prstGeom>
        </p:spPr>
      </p:pic>
      <p:pic>
        <p:nvPicPr>
          <p:cNvPr id="223" name="picture 223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 rot="21600000">
            <a:off x="6561574" y="5800660"/>
            <a:ext cx="331033" cy="76393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 rot="21600000">
            <a:off x="4980363" y="4123773"/>
            <a:ext cx="334664" cy="74986"/>
          </a:xfrm>
          <a:prstGeom prst="rect">
            <a:avLst/>
          </a:prstGeom>
        </p:spPr>
      </p:pic>
      <p:pic>
        <p:nvPicPr>
          <p:cNvPr id="225" name="picture 225"/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 rot="21600000">
            <a:off x="4885424" y="8417551"/>
            <a:ext cx="337989" cy="73673"/>
          </a:xfrm>
          <a:prstGeom prst="rect">
            <a:avLst/>
          </a:prstGeom>
        </p:spPr>
      </p:pic>
      <p:pic>
        <p:nvPicPr>
          <p:cNvPr id="226" name="picture 226"/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 rot="21600000">
            <a:off x="2738366" y="8078158"/>
            <a:ext cx="325415" cy="76380"/>
          </a:xfrm>
          <a:prstGeom prst="rect">
            <a:avLst/>
          </a:prstGeom>
        </p:spPr>
      </p:pic>
      <p:pic>
        <p:nvPicPr>
          <p:cNvPr id="227" name="picture 227"/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 rot="21600000">
            <a:off x="6454475" y="5197265"/>
            <a:ext cx="321076" cy="76390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 rot="21600000">
            <a:off x="2816500" y="7323911"/>
            <a:ext cx="319664" cy="76377"/>
          </a:xfrm>
          <a:prstGeom prst="rect">
            <a:avLst/>
          </a:prstGeom>
        </p:spPr>
      </p:pic>
      <p:sp>
        <p:nvSpPr>
          <p:cNvPr id="229" name="path"/>
          <p:cNvSpPr/>
          <p:nvPr/>
        </p:nvSpPr>
        <p:spPr>
          <a:xfrm>
            <a:off x="5650222" y="6669865"/>
            <a:ext cx="332003" cy="73062"/>
          </a:xfrm>
          <a:custGeom>
            <a:avLst/>
            <a:gdLst/>
            <a:ahLst/>
            <a:cxnLst/>
            <a:rect l="0" t="0" r="0" b="0"/>
            <a:pathLst>
              <a:path w="522" h="115">
                <a:moveTo>
                  <a:pt x="0" y="40"/>
                </a:moveTo>
                <a:cubicBezTo>
                  <a:pt x="65" y="78"/>
                  <a:pt x="40" y="69"/>
                  <a:pt x="117" y="54"/>
                </a:cubicBezTo>
                <a:cubicBezTo>
                  <a:pt x="194" y="77"/>
                  <a:pt x="173" y="80"/>
                  <a:pt x="273" y="87"/>
                </a:cubicBezTo>
                <a:cubicBezTo>
                  <a:pt x="321" y="98"/>
                  <a:pt x="326" y="108"/>
                  <a:pt x="382" y="115"/>
                </a:cubicBezTo>
                <a:cubicBezTo>
                  <a:pt x="401" y="113"/>
                  <a:pt x="451" y="113"/>
                  <a:pt x="476" y="101"/>
                </a:cubicBezTo>
                <a:cubicBezTo>
                  <a:pt x="492" y="93"/>
                  <a:pt x="522" y="74"/>
                  <a:pt x="522" y="74"/>
                </a:cubicBezTo>
                <a:cubicBezTo>
                  <a:pt x="499" y="20"/>
                  <a:pt x="458" y="59"/>
                  <a:pt x="420" y="81"/>
                </a:cubicBezTo>
                <a:cubicBezTo>
                  <a:pt x="407" y="89"/>
                  <a:pt x="374" y="95"/>
                  <a:pt x="374" y="95"/>
                </a:cubicBezTo>
                <a:cubicBezTo>
                  <a:pt x="357" y="89"/>
                  <a:pt x="345" y="77"/>
                  <a:pt x="327" y="74"/>
                </a:cubicBezTo>
                <a:cubicBezTo>
                  <a:pt x="315" y="72"/>
                  <a:pt x="286" y="91"/>
                  <a:pt x="280" y="95"/>
                </a:cubicBezTo>
                <a:cubicBezTo>
                  <a:pt x="278" y="86"/>
                  <a:pt x="281" y="74"/>
                  <a:pt x="273" y="67"/>
                </a:cubicBezTo>
                <a:cubicBezTo>
                  <a:pt x="260" y="58"/>
                  <a:pt x="226" y="54"/>
                  <a:pt x="226" y="54"/>
                </a:cubicBezTo>
                <a:cubicBezTo>
                  <a:pt x="200" y="87"/>
                  <a:pt x="197" y="74"/>
                  <a:pt x="164" y="54"/>
                </a:cubicBezTo>
                <a:cubicBezTo>
                  <a:pt x="148" y="15"/>
                  <a:pt x="103" y="10"/>
                  <a:pt x="62" y="0"/>
                </a:cubicBezTo>
                <a:cubicBezTo>
                  <a:pt x="9" y="30"/>
                  <a:pt x="29" y="15"/>
                  <a:pt x="0" y="40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0" name="picture 230"/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 rot="21600000">
            <a:off x="4894870" y="7059910"/>
            <a:ext cx="323182" cy="74971"/>
          </a:xfrm>
          <a:prstGeom prst="rect">
            <a:avLst/>
          </a:prstGeom>
        </p:spPr>
      </p:pic>
      <p:pic>
        <p:nvPicPr>
          <p:cNvPr id="231" name="picture 231"/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 rot="21600000">
            <a:off x="2910032" y="7625609"/>
            <a:ext cx="314229" cy="76377"/>
          </a:xfrm>
          <a:prstGeom prst="rect">
            <a:avLst/>
          </a:prstGeom>
        </p:spPr>
      </p:pic>
      <p:pic>
        <p:nvPicPr>
          <p:cNvPr id="232" name="picture 232"/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 rot="21600000">
            <a:off x="6546784" y="4746119"/>
            <a:ext cx="324584" cy="73685"/>
          </a:xfrm>
          <a:prstGeom prst="rect">
            <a:avLst/>
          </a:prstGeom>
        </p:spPr>
      </p:pic>
      <p:pic>
        <p:nvPicPr>
          <p:cNvPr id="233" name="picture 233"/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 rot="21600000">
            <a:off x="2826155" y="6418815"/>
            <a:ext cx="311920" cy="76377"/>
          </a:xfrm>
          <a:prstGeom prst="rect">
            <a:avLst/>
          </a:prstGeom>
        </p:spPr>
      </p:pic>
      <p:grpSp>
        <p:nvGrpSpPr>
          <p:cNvPr id="38" name="group 38"/>
          <p:cNvGrpSpPr/>
          <p:nvPr/>
        </p:nvGrpSpPr>
        <p:grpSpPr>
          <a:xfrm rot="21600000">
            <a:off x="3257968" y="5749634"/>
            <a:ext cx="255273" cy="91380"/>
            <a:chOff x="0" y="0"/>
            <a:chExt cx="255273" cy="91380"/>
          </a:xfrm>
        </p:grpSpPr>
        <p:sp>
          <p:nvSpPr>
            <p:cNvPr id="234" name="path"/>
            <p:cNvSpPr/>
            <p:nvPr/>
          </p:nvSpPr>
          <p:spPr>
            <a:xfrm>
              <a:off x="0" y="27883"/>
              <a:ext cx="229152" cy="48710"/>
            </a:xfrm>
            <a:custGeom>
              <a:avLst/>
              <a:gdLst/>
              <a:ahLst/>
              <a:cxnLst/>
              <a:rect l="0" t="0" r="0" b="0"/>
              <a:pathLst>
                <a:path w="360" h="76">
                  <a:moveTo>
                    <a:pt x="358" y="0"/>
                  </a:moveTo>
                  <a:lnTo>
                    <a:pt x="358" y="27"/>
                  </a:lnTo>
                  <a:moveTo>
                    <a:pt x="249" y="74"/>
                  </a:moveTo>
                  <a:lnTo>
                    <a:pt x="0" y="74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5" name="path"/>
            <p:cNvSpPr/>
            <p:nvPr/>
          </p:nvSpPr>
          <p:spPr>
            <a:xfrm>
              <a:off x="141052" y="53388"/>
              <a:ext cx="34861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6" name="path"/>
            <p:cNvSpPr/>
            <p:nvPr/>
          </p:nvSpPr>
          <p:spPr>
            <a:xfrm>
              <a:off x="137909" y="50245"/>
              <a:ext cx="41148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7" name="path"/>
            <p:cNvSpPr/>
            <p:nvPr/>
          </p:nvSpPr>
          <p:spPr>
            <a:xfrm>
              <a:off x="217256" y="3143"/>
              <a:ext cx="34874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8" name="path"/>
            <p:cNvSpPr/>
            <p:nvPr/>
          </p:nvSpPr>
          <p:spPr>
            <a:xfrm>
              <a:off x="214113" y="0"/>
              <a:ext cx="41160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39" name="path"/>
          <p:cNvSpPr/>
          <p:nvPr/>
        </p:nvSpPr>
        <p:spPr>
          <a:xfrm>
            <a:off x="4978330" y="6191043"/>
            <a:ext cx="3136" cy="213702"/>
          </a:xfrm>
          <a:custGeom>
            <a:avLst/>
            <a:gdLst/>
            <a:ahLst/>
            <a:cxnLst/>
            <a:rect l="0" t="0" r="0" b="0"/>
            <a:pathLst>
              <a:path w="4" h="336">
                <a:moveTo>
                  <a:pt x="2" y="0"/>
                </a:moveTo>
                <a:lnTo>
                  <a:pt x="2" y="336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0" name="path"/>
          <p:cNvSpPr/>
          <p:nvPr/>
        </p:nvSpPr>
        <p:spPr>
          <a:xfrm>
            <a:off x="5049503" y="6358844"/>
            <a:ext cx="113774" cy="113787"/>
          </a:xfrm>
          <a:custGeom>
            <a:avLst/>
            <a:gdLst/>
            <a:ahLst/>
            <a:cxnLst/>
            <a:rect l="0" t="0" r="0" b="0"/>
            <a:pathLst>
              <a:path w="179" h="179">
                <a:moveTo>
                  <a:pt x="1" y="1"/>
                </a:moveTo>
                <a:lnTo>
                  <a:pt x="177" y="177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4959708" y="6171949"/>
            <a:ext cx="110249" cy="209282"/>
            <a:chOff x="0" y="0"/>
            <a:chExt cx="110249" cy="209282"/>
          </a:xfrm>
        </p:grpSpPr>
        <p:sp>
          <p:nvSpPr>
            <p:cNvPr id="241" name="path"/>
            <p:cNvSpPr/>
            <p:nvPr/>
          </p:nvSpPr>
          <p:spPr>
            <a:xfrm>
              <a:off x="3143" y="3143"/>
              <a:ext cx="34823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2" name="path"/>
            <p:cNvSpPr/>
            <p:nvPr/>
          </p:nvSpPr>
          <p:spPr>
            <a:xfrm>
              <a:off x="0" y="0"/>
              <a:ext cx="41109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3" name="path"/>
            <p:cNvSpPr/>
            <p:nvPr/>
          </p:nvSpPr>
          <p:spPr>
            <a:xfrm>
              <a:off x="72282" y="171277"/>
              <a:ext cx="34823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4" name="path"/>
            <p:cNvSpPr/>
            <p:nvPr/>
          </p:nvSpPr>
          <p:spPr>
            <a:xfrm>
              <a:off x="69139" y="168134"/>
              <a:ext cx="41109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245" name="picture 245"/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 rot="21600000">
            <a:off x="5081131" y="6607359"/>
            <a:ext cx="313006" cy="73672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 rot="21600000">
            <a:off x="4921834" y="8566984"/>
            <a:ext cx="300550" cy="76390"/>
          </a:xfrm>
          <a:prstGeom prst="rect">
            <a:avLst/>
          </a:prstGeom>
        </p:spPr>
      </p:pic>
      <p:pic>
        <p:nvPicPr>
          <p:cNvPr id="247" name="picture 247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 rot="21600000">
            <a:off x="4895182" y="9019532"/>
            <a:ext cx="299747" cy="76390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 rot="21600000">
            <a:off x="6447938" y="5349514"/>
            <a:ext cx="302962" cy="74994"/>
          </a:xfrm>
          <a:prstGeom prst="rect">
            <a:avLst/>
          </a:prstGeom>
        </p:spPr>
      </p:pic>
      <p:sp>
        <p:nvSpPr>
          <p:cNvPr id="249" name="path"/>
          <p:cNvSpPr/>
          <p:nvPr/>
        </p:nvSpPr>
        <p:spPr>
          <a:xfrm>
            <a:off x="4842452" y="6072386"/>
            <a:ext cx="32166" cy="702733"/>
          </a:xfrm>
          <a:custGeom>
            <a:avLst/>
            <a:gdLst/>
            <a:ahLst/>
            <a:cxnLst/>
            <a:rect l="0" t="0" r="0" b="0"/>
            <a:pathLst>
              <a:path w="50" h="1106">
                <a:moveTo>
                  <a:pt x="2" y="0"/>
                </a:moveTo>
                <a:lnTo>
                  <a:pt x="2" y="1058"/>
                </a:lnTo>
                <a:lnTo>
                  <a:pt x="48" y="1104"/>
                </a:lnTo>
              </a:path>
            </a:pathLst>
          </a:custGeom>
          <a:noFill/>
          <a:ln w="3136" cap="flat">
            <a:miter lim="10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50" name="picture 250"/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 rot="21600000">
            <a:off x="4895182" y="8870098"/>
            <a:ext cx="303277" cy="73672"/>
          </a:xfrm>
          <a:prstGeom prst="rect">
            <a:avLst/>
          </a:prstGeom>
        </p:spPr>
      </p:pic>
      <p:pic>
        <p:nvPicPr>
          <p:cNvPr id="251" name="picture 251"/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 rot="21600000">
            <a:off x="4895182" y="7814154"/>
            <a:ext cx="282435" cy="74973"/>
          </a:xfrm>
          <a:prstGeom prst="rect">
            <a:avLst/>
          </a:prstGeom>
        </p:spPr>
      </p:pic>
      <p:pic>
        <p:nvPicPr>
          <p:cNvPr id="252" name="picture 252"/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 rot="21600000">
            <a:off x="932690" y="7790839"/>
            <a:ext cx="274012" cy="76390"/>
          </a:xfrm>
          <a:prstGeom prst="rect">
            <a:avLst/>
          </a:prstGeom>
        </p:spPr>
      </p:pic>
      <p:pic>
        <p:nvPicPr>
          <p:cNvPr id="253" name="picture 253"/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 rot="21600000">
            <a:off x="4895182" y="7210756"/>
            <a:ext cx="272092" cy="74972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 rot="21600000">
            <a:off x="2965243" y="7776458"/>
            <a:ext cx="263456" cy="76377"/>
          </a:xfrm>
          <a:prstGeom prst="rect">
            <a:avLst/>
          </a:prstGeom>
        </p:spPr>
      </p:pic>
      <p:pic>
        <p:nvPicPr>
          <p:cNvPr id="255" name="picture 255"/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 rot="21600000">
            <a:off x="1901466" y="8078158"/>
            <a:ext cx="260736" cy="76380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 rot="21600000">
            <a:off x="2881368" y="7927310"/>
            <a:ext cx="257126" cy="76377"/>
          </a:xfrm>
          <a:prstGeom prst="rect">
            <a:avLst/>
          </a:prstGeom>
        </p:spPr>
      </p:pic>
      <p:pic>
        <p:nvPicPr>
          <p:cNvPr id="257" name="picture 257"/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 rot="21600000">
            <a:off x="882010" y="6736310"/>
            <a:ext cx="261349" cy="74981"/>
          </a:xfrm>
          <a:prstGeom prst="rect">
            <a:avLst/>
          </a:prstGeom>
        </p:spPr>
      </p:pic>
      <p:pic>
        <p:nvPicPr>
          <p:cNvPr id="258" name="picture 258"/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 rot="21600000">
            <a:off x="4898320" y="4725771"/>
            <a:ext cx="246848" cy="76390"/>
          </a:xfrm>
          <a:prstGeom prst="rect">
            <a:avLst/>
          </a:prstGeom>
        </p:spPr>
      </p:pic>
      <p:pic>
        <p:nvPicPr>
          <p:cNvPr id="259" name="picture 259"/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 rot="21600000">
            <a:off x="5213472" y="7965003"/>
            <a:ext cx="254294" cy="73673"/>
          </a:xfrm>
          <a:prstGeom prst="rect">
            <a:avLst/>
          </a:prstGeom>
        </p:spPr>
      </p:pic>
      <p:pic>
        <p:nvPicPr>
          <p:cNvPr id="260" name="picture 260"/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 rot="21600000">
            <a:off x="5360812" y="8265290"/>
            <a:ext cx="199985" cy="93573"/>
          </a:xfrm>
          <a:prstGeom prst="rect">
            <a:avLst/>
          </a:prstGeom>
        </p:spPr>
      </p:pic>
      <p:pic>
        <p:nvPicPr>
          <p:cNvPr id="261" name="picture 261"/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 rot="21600000">
            <a:off x="1049350" y="7188860"/>
            <a:ext cx="246753" cy="74971"/>
          </a:xfrm>
          <a:prstGeom prst="rect">
            <a:avLst/>
          </a:prstGeom>
        </p:spPr>
      </p:pic>
      <p:pic>
        <p:nvPicPr>
          <p:cNvPr id="262" name="picture 262"/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 rot="21600000">
            <a:off x="6688480" y="4444420"/>
            <a:ext cx="249253" cy="73685"/>
          </a:xfrm>
          <a:prstGeom prst="rect">
            <a:avLst/>
          </a:prstGeom>
        </p:spPr>
      </p:pic>
      <p:pic>
        <p:nvPicPr>
          <p:cNvPr id="263" name="picture 263"/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 rot="21600000">
            <a:off x="5113287" y="6756793"/>
            <a:ext cx="239930" cy="76390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 rot="21600000">
            <a:off x="5257724" y="7058492"/>
            <a:ext cx="239907" cy="76390"/>
          </a:xfrm>
          <a:prstGeom prst="rect">
            <a:avLst/>
          </a:prstGeom>
        </p:spPr>
      </p:pic>
      <p:pic>
        <p:nvPicPr>
          <p:cNvPr id="265" name="picture 265"/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 rot="21600000">
            <a:off x="5048232" y="8115852"/>
            <a:ext cx="248368" cy="73673"/>
          </a:xfrm>
          <a:prstGeom prst="rect">
            <a:avLst/>
          </a:prstGeom>
        </p:spPr>
      </p:pic>
      <p:pic>
        <p:nvPicPr>
          <p:cNvPr id="266" name="picture 266"/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 rot="21600000">
            <a:off x="4898313" y="4424073"/>
            <a:ext cx="237699" cy="76390"/>
          </a:xfrm>
          <a:prstGeom prst="rect">
            <a:avLst/>
          </a:prstGeom>
        </p:spPr>
      </p:pic>
      <p:pic>
        <p:nvPicPr>
          <p:cNvPr id="267" name="picture 267"/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 rot="21600000">
            <a:off x="2802728" y="5022828"/>
            <a:ext cx="236095" cy="76377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 rot="21600000">
            <a:off x="968993" y="8395652"/>
            <a:ext cx="243047" cy="73675"/>
          </a:xfrm>
          <a:prstGeom prst="rect">
            <a:avLst/>
          </a:prstGeom>
        </p:spPr>
      </p:pic>
      <p:pic>
        <p:nvPicPr>
          <p:cNvPr id="269" name="picture 269"/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 rot="21600000">
            <a:off x="4898313" y="4274623"/>
            <a:ext cx="225239" cy="73685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 rot="21600000">
            <a:off x="3013928" y="7023614"/>
            <a:ext cx="220611" cy="73673"/>
          </a:xfrm>
          <a:prstGeom prst="rect">
            <a:avLst/>
          </a:prstGeom>
        </p:spPr>
      </p:pic>
      <p:pic>
        <p:nvPicPr>
          <p:cNvPr id="271" name="picture 271"/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 rot="21600000">
            <a:off x="816232" y="7639993"/>
            <a:ext cx="210257" cy="76390"/>
          </a:xfrm>
          <a:prstGeom prst="rect">
            <a:avLst/>
          </a:prstGeom>
        </p:spPr>
      </p:pic>
      <p:sp>
        <p:nvSpPr>
          <p:cNvPr id="272" name="path"/>
          <p:cNvSpPr/>
          <p:nvPr/>
        </p:nvSpPr>
        <p:spPr>
          <a:xfrm>
            <a:off x="6555666" y="7067794"/>
            <a:ext cx="118388" cy="135026"/>
          </a:xfrm>
          <a:custGeom>
            <a:avLst/>
            <a:gdLst/>
            <a:ahLst/>
            <a:cxnLst/>
            <a:rect l="0" t="0" r="0" b="0"/>
            <a:pathLst>
              <a:path w="186" h="212">
                <a:moveTo>
                  <a:pt x="101" y="0"/>
                </a:moveTo>
                <a:cubicBezTo>
                  <a:pt x="92" y="41"/>
                  <a:pt x="93" y="88"/>
                  <a:pt x="46" y="103"/>
                </a:cubicBezTo>
                <a:cubicBezTo>
                  <a:pt x="25" y="131"/>
                  <a:pt x="12" y="119"/>
                  <a:pt x="0" y="150"/>
                </a:cubicBezTo>
                <a:cubicBezTo>
                  <a:pt x="9" y="173"/>
                  <a:pt x="22" y="189"/>
                  <a:pt x="31" y="212"/>
                </a:cubicBezTo>
                <a:cubicBezTo>
                  <a:pt x="63" y="194"/>
                  <a:pt x="70" y="166"/>
                  <a:pt x="93" y="136"/>
                </a:cubicBezTo>
                <a:cubicBezTo>
                  <a:pt x="108" y="117"/>
                  <a:pt x="164" y="109"/>
                  <a:pt x="164" y="109"/>
                </a:cubicBezTo>
                <a:cubicBezTo>
                  <a:pt x="169" y="103"/>
                  <a:pt x="186" y="95"/>
                  <a:pt x="180" y="89"/>
                </a:cubicBezTo>
                <a:cubicBezTo>
                  <a:pt x="169" y="78"/>
                  <a:pt x="133" y="75"/>
                  <a:pt x="133" y="75"/>
                </a:cubicBezTo>
                <a:cubicBezTo>
                  <a:pt x="130" y="52"/>
                  <a:pt x="134" y="29"/>
                  <a:pt x="124" y="7"/>
                </a:cubicBezTo>
                <a:cubicBezTo>
                  <a:pt x="121" y="0"/>
                  <a:pt x="101" y="0"/>
                  <a:pt x="101" y="0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73" name="picture 273"/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 rot="21600000">
            <a:off x="2513310" y="8379856"/>
            <a:ext cx="197674" cy="76380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 rot="21600000">
            <a:off x="857578" y="6885747"/>
            <a:ext cx="194153" cy="76390"/>
          </a:xfrm>
          <a:prstGeom prst="rect">
            <a:avLst/>
          </a:prstGeom>
        </p:spPr>
      </p:pic>
      <p:pic>
        <p:nvPicPr>
          <p:cNvPr id="275" name="picture 275"/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 rot="21600000">
            <a:off x="2837134" y="6571067"/>
            <a:ext cx="197178" cy="74973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 rot="21600000">
            <a:off x="6820910" y="5498964"/>
            <a:ext cx="191347" cy="76390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 rot="21600000">
            <a:off x="909712" y="6282220"/>
            <a:ext cx="53891" cy="176276"/>
            <a:chOff x="0" y="0"/>
            <a:chExt cx="53891" cy="176276"/>
          </a:xfrm>
        </p:grpSpPr>
        <p:sp>
          <p:nvSpPr>
            <p:cNvPr id="277" name="path"/>
            <p:cNvSpPr/>
            <p:nvPr/>
          </p:nvSpPr>
          <p:spPr>
            <a:xfrm>
              <a:off x="16644" y="20392"/>
              <a:ext cx="37246" cy="155883"/>
            </a:xfrm>
            <a:custGeom>
              <a:avLst/>
              <a:gdLst/>
              <a:ahLst/>
              <a:cxnLst/>
              <a:rect l="0" t="0" r="0" b="0"/>
              <a:pathLst>
                <a:path w="58" h="245">
                  <a:moveTo>
                    <a:pt x="2" y="0"/>
                  </a:moveTo>
                  <a:lnTo>
                    <a:pt x="2" y="189"/>
                  </a:lnTo>
                  <a:lnTo>
                    <a:pt x="56" y="243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8" name="path"/>
            <p:cNvSpPr/>
            <p:nvPr/>
          </p:nvSpPr>
          <p:spPr>
            <a:xfrm>
              <a:off x="3143" y="3143"/>
              <a:ext cx="34848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9" name="path"/>
            <p:cNvSpPr/>
            <p:nvPr/>
          </p:nvSpPr>
          <p:spPr>
            <a:xfrm>
              <a:off x="0" y="0"/>
              <a:ext cx="41135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280" name="picture 280"/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 rot="21600000">
            <a:off x="927356" y="6434616"/>
            <a:ext cx="196687" cy="73662"/>
          </a:xfrm>
          <a:prstGeom prst="rect">
            <a:avLst/>
          </a:prstGeom>
        </p:spPr>
      </p:pic>
      <p:pic>
        <p:nvPicPr>
          <p:cNvPr id="281" name="picture 281"/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 rot="21600000">
            <a:off x="6447535" y="4444420"/>
            <a:ext cx="196074" cy="73685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 rot="21600000">
            <a:off x="2947443" y="7173061"/>
            <a:ext cx="188720" cy="76377"/>
          </a:xfrm>
          <a:prstGeom prst="rect">
            <a:avLst/>
          </a:prstGeom>
        </p:spPr>
      </p:pic>
      <p:pic>
        <p:nvPicPr>
          <p:cNvPr id="283" name="picture 283"/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 rot="21600000">
            <a:off x="2951060" y="7474763"/>
            <a:ext cx="184712" cy="76377"/>
          </a:xfrm>
          <a:prstGeom prst="rect">
            <a:avLst/>
          </a:prstGeom>
        </p:spPr>
      </p:pic>
      <p:pic>
        <p:nvPicPr>
          <p:cNvPr id="284" name="picture 284"/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 rot="21600000">
            <a:off x="4889853" y="7963586"/>
            <a:ext cx="182400" cy="76390"/>
          </a:xfrm>
          <a:prstGeom prst="rect">
            <a:avLst/>
          </a:prstGeom>
        </p:spPr>
      </p:pic>
      <p:pic>
        <p:nvPicPr>
          <p:cNvPr id="285" name="picture 285"/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 rot="21600000">
            <a:off x="6881354" y="5649810"/>
            <a:ext cx="182302" cy="76390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 rot="21600000">
            <a:off x="2540753" y="8079562"/>
            <a:ext cx="188432" cy="73672"/>
          </a:xfrm>
          <a:prstGeom prst="rect">
            <a:avLst/>
          </a:prstGeom>
        </p:spPr>
      </p:pic>
      <p:pic>
        <p:nvPicPr>
          <p:cNvPr id="287" name="picture 287"/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 rot="21600000">
            <a:off x="7237762" y="6103761"/>
            <a:ext cx="187422" cy="73685"/>
          </a:xfrm>
          <a:prstGeom prst="rect">
            <a:avLst/>
          </a:prstGeom>
        </p:spPr>
      </p:pic>
      <p:pic>
        <p:nvPicPr>
          <p:cNvPr id="288" name="picture 288"/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 rot="21600000">
            <a:off x="2948058" y="5966267"/>
            <a:ext cx="178964" cy="76377"/>
          </a:xfrm>
          <a:prstGeom prst="rect">
            <a:avLst/>
          </a:prstGeom>
        </p:spPr>
      </p:pic>
      <p:pic>
        <p:nvPicPr>
          <p:cNvPr id="289" name="picture 289"/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 rot="21600000">
            <a:off x="4894870" y="7361606"/>
            <a:ext cx="180708" cy="74973"/>
          </a:xfrm>
          <a:prstGeom prst="rect">
            <a:avLst/>
          </a:prstGeom>
        </p:spPr>
      </p:pic>
      <p:pic>
        <p:nvPicPr>
          <p:cNvPr id="290" name="picture 290"/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 rot="21600000">
            <a:off x="2516618" y="4873378"/>
            <a:ext cx="183804" cy="73674"/>
          </a:xfrm>
          <a:prstGeom prst="rect">
            <a:avLst/>
          </a:prstGeom>
        </p:spPr>
      </p:pic>
      <p:pic>
        <p:nvPicPr>
          <p:cNvPr id="291" name="picture 291"/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 rot="21600000">
            <a:off x="2887111" y="8381259"/>
            <a:ext cx="182403" cy="73673"/>
          </a:xfrm>
          <a:prstGeom prst="rect">
            <a:avLst/>
          </a:prstGeom>
        </p:spPr>
      </p:pic>
      <p:pic>
        <p:nvPicPr>
          <p:cNvPr id="292" name="picture 292"/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 rot="21600000">
            <a:off x="4927169" y="7663304"/>
            <a:ext cx="181986" cy="73673"/>
          </a:xfrm>
          <a:prstGeom prst="rect">
            <a:avLst/>
          </a:prstGeom>
        </p:spPr>
      </p:pic>
      <p:pic>
        <p:nvPicPr>
          <p:cNvPr id="293" name="picture 293"/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 rot="21600000">
            <a:off x="4889853" y="8717833"/>
            <a:ext cx="173347" cy="76390"/>
          </a:xfrm>
          <a:prstGeom prst="rect">
            <a:avLst/>
          </a:prstGeom>
        </p:spPr>
      </p:pic>
      <p:pic>
        <p:nvPicPr>
          <p:cNvPr id="294" name="picture 294"/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 rot="21600000">
            <a:off x="4895179" y="6758209"/>
            <a:ext cx="178460" cy="73672"/>
          </a:xfrm>
          <a:prstGeom prst="rect">
            <a:avLst/>
          </a:prstGeom>
        </p:spPr>
      </p:pic>
      <p:pic>
        <p:nvPicPr>
          <p:cNvPr id="295" name="picture 295"/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 rot="21600000">
            <a:off x="2207082" y="8079561"/>
            <a:ext cx="149000" cy="73672"/>
          </a:xfrm>
          <a:prstGeom prst="rect">
            <a:avLst/>
          </a:prstGeom>
        </p:spPr>
      </p:pic>
      <p:pic>
        <p:nvPicPr>
          <p:cNvPr id="296" name="picture 296"/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 rot="21600000">
            <a:off x="2540866" y="6267965"/>
            <a:ext cx="143360" cy="76377"/>
          </a:xfrm>
          <a:prstGeom prst="rect">
            <a:avLst/>
          </a:prstGeom>
        </p:spPr>
      </p:pic>
      <p:grpSp>
        <p:nvGrpSpPr>
          <p:cNvPr id="44" name="group 44"/>
          <p:cNvGrpSpPr/>
          <p:nvPr/>
        </p:nvGrpSpPr>
        <p:grpSpPr>
          <a:xfrm rot="21600000">
            <a:off x="5493211" y="6191861"/>
            <a:ext cx="69935" cy="152990"/>
            <a:chOff x="0" y="0"/>
            <a:chExt cx="69935" cy="152990"/>
          </a:xfrm>
        </p:grpSpPr>
        <p:sp>
          <p:nvSpPr>
            <p:cNvPr id="297" name="path"/>
            <p:cNvSpPr/>
            <p:nvPr/>
          </p:nvSpPr>
          <p:spPr>
            <a:xfrm>
              <a:off x="3143" y="3143"/>
              <a:ext cx="34849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8" name="path"/>
            <p:cNvSpPr/>
            <p:nvPr/>
          </p:nvSpPr>
          <p:spPr>
            <a:xfrm>
              <a:off x="0" y="0"/>
              <a:ext cx="41135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9" name="path"/>
            <p:cNvSpPr/>
            <p:nvPr/>
          </p:nvSpPr>
          <p:spPr>
            <a:xfrm>
              <a:off x="31943" y="114986"/>
              <a:ext cx="34849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0" name="path"/>
            <p:cNvSpPr/>
            <p:nvPr/>
          </p:nvSpPr>
          <p:spPr>
            <a:xfrm>
              <a:off x="28799" y="111842"/>
              <a:ext cx="41135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301" name="picture 301"/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 rot="21600000">
            <a:off x="3090536" y="5024228"/>
            <a:ext cx="136829" cy="74981"/>
          </a:xfrm>
          <a:prstGeom prst="rect">
            <a:avLst/>
          </a:prstGeom>
        </p:spPr>
      </p:pic>
      <p:pic>
        <p:nvPicPr>
          <p:cNvPr id="302" name="picture 302"/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 rot="21600000">
            <a:off x="5154542" y="4424067"/>
            <a:ext cx="133836" cy="76390"/>
          </a:xfrm>
          <a:prstGeom prst="rect">
            <a:avLst/>
          </a:prstGeom>
        </p:spPr>
      </p:pic>
      <p:pic>
        <p:nvPicPr>
          <p:cNvPr id="303" name="picture 303"/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 rot="21600000">
            <a:off x="5216880" y="8868685"/>
            <a:ext cx="133823" cy="76390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 rot="21600000">
            <a:off x="1070166" y="6887164"/>
            <a:ext cx="135632" cy="73664"/>
          </a:xfrm>
          <a:prstGeom prst="rect">
            <a:avLst/>
          </a:prstGeom>
        </p:spPr>
      </p:pic>
      <p:pic>
        <p:nvPicPr>
          <p:cNvPr id="305" name="picture 305"/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 rot="21600000">
            <a:off x="5073891" y="6456515"/>
            <a:ext cx="89845" cy="109292"/>
          </a:xfrm>
          <a:prstGeom prst="rect">
            <a:avLst/>
          </a:prstGeom>
        </p:spPr>
      </p:pic>
      <p:pic>
        <p:nvPicPr>
          <p:cNvPr id="306" name="picture 306"/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 rot="21600000">
            <a:off x="6549007" y="5498962"/>
            <a:ext cx="126868" cy="76390"/>
          </a:xfrm>
          <a:prstGeom prst="rect">
            <a:avLst/>
          </a:prstGeom>
        </p:spPr>
      </p:pic>
      <p:pic>
        <p:nvPicPr>
          <p:cNvPr id="307" name="picture 307"/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 rot="21600000">
            <a:off x="1021190" y="7941688"/>
            <a:ext cx="123871" cy="76390"/>
          </a:xfrm>
          <a:prstGeom prst="rect">
            <a:avLst/>
          </a:prstGeom>
        </p:spPr>
      </p:pic>
      <p:pic>
        <p:nvPicPr>
          <p:cNvPr id="308" name="picture 308"/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 rot="21600000">
            <a:off x="6450252" y="5046421"/>
            <a:ext cx="123859" cy="76377"/>
          </a:xfrm>
          <a:prstGeom prst="rect">
            <a:avLst/>
          </a:prstGeom>
        </p:spPr>
      </p:pic>
      <p:pic>
        <p:nvPicPr>
          <p:cNvPr id="309" name="picture 309"/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 rot="21600000">
            <a:off x="2368985" y="8079559"/>
            <a:ext cx="128395" cy="73672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 rot="21600000">
            <a:off x="4927164" y="6456509"/>
            <a:ext cx="128383" cy="73673"/>
          </a:xfrm>
          <a:prstGeom prst="rect">
            <a:avLst/>
          </a:prstGeom>
        </p:spPr>
      </p:pic>
      <p:pic>
        <p:nvPicPr>
          <p:cNvPr id="311" name="picture 311"/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 rot="21600000">
            <a:off x="992235" y="7338294"/>
            <a:ext cx="122859" cy="76390"/>
          </a:xfrm>
          <a:prstGeom prst="rect">
            <a:avLst/>
          </a:prstGeom>
        </p:spPr>
      </p:pic>
      <p:pic>
        <p:nvPicPr>
          <p:cNvPr id="312" name="picture 312"/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 rot="21600000">
            <a:off x="2818014" y="7474760"/>
            <a:ext cx="121958" cy="76377"/>
          </a:xfrm>
          <a:prstGeom prst="rect">
            <a:avLst/>
          </a:prstGeom>
        </p:spPr>
      </p:pic>
      <p:pic>
        <p:nvPicPr>
          <p:cNvPr id="313" name="picture 313"/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 rot="21600000">
            <a:off x="1184014" y="6734894"/>
            <a:ext cx="121560" cy="76390"/>
          </a:xfrm>
          <a:prstGeom prst="rect">
            <a:avLst/>
          </a:prstGeom>
        </p:spPr>
      </p:pic>
      <p:pic>
        <p:nvPicPr>
          <p:cNvPr id="314" name="picture 314"/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 rot="21600000">
            <a:off x="1184014" y="7639989"/>
            <a:ext cx="121542" cy="76390"/>
          </a:xfrm>
          <a:prstGeom prst="rect">
            <a:avLst/>
          </a:prstGeom>
        </p:spPr>
      </p:pic>
      <p:pic>
        <p:nvPicPr>
          <p:cNvPr id="315" name="picture 315"/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 rot="21600000">
            <a:off x="3112598" y="8379856"/>
            <a:ext cx="121540" cy="76377"/>
          </a:xfrm>
          <a:prstGeom prst="rect">
            <a:avLst/>
          </a:prstGeom>
        </p:spPr>
      </p:pic>
      <p:pic>
        <p:nvPicPr>
          <p:cNvPr id="316" name="picture 316"/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 rot="21600000">
            <a:off x="6628844" y="5047818"/>
            <a:ext cx="125776" cy="73685"/>
          </a:xfrm>
          <a:prstGeom prst="rect">
            <a:avLst/>
          </a:prstGeom>
        </p:spPr>
      </p:pic>
      <p:pic>
        <p:nvPicPr>
          <p:cNvPr id="317" name="picture 317"/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 rot="21600000">
            <a:off x="1179779" y="8093954"/>
            <a:ext cx="125778" cy="73672"/>
          </a:xfrm>
          <a:prstGeom prst="rect">
            <a:avLst/>
          </a:prstGeom>
        </p:spPr>
      </p:pic>
      <p:pic>
        <p:nvPicPr>
          <p:cNvPr id="318" name="picture 318"/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 rot="21600000">
            <a:off x="3108361" y="8079561"/>
            <a:ext cx="125764" cy="73672"/>
          </a:xfrm>
          <a:prstGeom prst="rect">
            <a:avLst/>
          </a:prstGeom>
        </p:spPr>
      </p:pic>
      <p:pic>
        <p:nvPicPr>
          <p:cNvPr id="319" name="picture 319"/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 rot="21600000">
            <a:off x="5309014" y="7209340"/>
            <a:ext cx="119737" cy="76390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 rot="21600000">
            <a:off x="4889853" y="6605943"/>
            <a:ext cx="118942" cy="76390"/>
          </a:xfrm>
          <a:prstGeom prst="rect">
            <a:avLst/>
          </a:prstGeom>
        </p:spPr>
      </p:pic>
      <p:pic>
        <p:nvPicPr>
          <p:cNvPr id="321" name="picture 321"/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 rot="21600000">
            <a:off x="701095" y="7790840"/>
            <a:ext cx="118541" cy="76390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 rot="21600000">
            <a:off x="2726410" y="8381259"/>
            <a:ext cx="122651" cy="73672"/>
          </a:xfrm>
          <a:prstGeom prst="rect">
            <a:avLst/>
          </a:prstGeom>
        </p:spPr>
      </p:pic>
      <p:pic>
        <p:nvPicPr>
          <p:cNvPr id="323" name="picture 323"/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 rot="21600000">
            <a:off x="6685760" y="5500364"/>
            <a:ext cx="121940" cy="73685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 rot="21600000">
            <a:off x="160145" y="8244802"/>
            <a:ext cx="120755" cy="73675"/>
          </a:xfrm>
          <a:prstGeom prst="rect">
            <a:avLst/>
          </a:prstGeom>
        </p:spPr>
      </p:pic>
      <p:pic>
        <p:nvPicPr>
          <p:cNvPr id="325" name="picture 325"/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 rot="21600000">
            <a:off x="6454469" y="5651217"/>
            <a:ext cx="119037" cy="73675"/>
          </a:xfrm>
          <a:prstGeom prst="rect">
            <a:avLst/>
          </a:prstGeom>
        </p:spPr>
      </p:pic>
      <p:grpSp>
        <p:nvGrpSpPr>
          <p:cNvPr id="46" name="group 46"/>
          <p:cNvGrpSpPr/>
          <p:nvPr/>
        </p:nvGrpSpPr>
        <p:grpSpPr>
          <a:xfrm rot="21600000">
            <a:off x="1436182" y="6412000"/>
            <a:ext cx="41122" cy="212227"/>
            <a:chOff x="0" y="0"/>
            <a:chExt cx="41122" cy="212227"/>
          </a:xfrm>
        </p:grpSpPr>
        <p:sp>
          <p:nvSpPr>
            <p:cNvPr id="326" name="path"/>
            <p:cNvSpPr/>
            <p:nvPr/>
          </p:nvSpPr>
          <p:spPr>
            <a:xfrm>
              <a:off x="19193" y="23657"/>
              <a:ext cx="3137" cy="188569"/>
            </a:xfrm>
            <a:custGeom>
              <a:avLst/>
              <a:gdLst/>
              <a:ahLst/>
              <a:cxnLst/>
              <a:rect l="0" t="0" r="0" b="0"/>
              <a:pathLst>
                <a:path w="4" h="296">
                  <a:moveTo>
                    <a:pt x="2" y="0"/>
                  </a:moveTo>
                  <a:lnTo>
                    <a:pt x="2" y="296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27" name="path"/>
            <p:cNvSpPr/>
            <p:nvPr/>
          </p:nvSpPr>
          <p:spPr>
            <a:xfrm>
              <a:off x="3143" y="3143"/>
              <a:ext cx="34836" cy="34874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28" name="path"/>
            <p:cNvSpPr/>
            <p:nvPr/>
          </p:nvSpPr>
          <p:spPr>
            <a:xfrm>
              <a:off x="0" y="0"/>
              <a:ext cx="41122" cy="41160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329" name="picture 329"/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 rot="21600000">
            <a:off x="296202" y="8244802"/>
            <a:ext cx="116446" cy="73660"/>
          </a:xfrm>
          <a:prstGeom prst="rect">
            <a:avLst/>
          </a:prstGeom>
        </p:spPr>
      </p:pic>
      <p:pic>
        <p:nvPicPr>
          <p:cNvPr id="330" name="picture 330"/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 rot="21600000">
            <a:off x="1049147" y="7641412"/>
            <a:ext cx="116446" cy="73660"/>
          </a:xfrm>
          <a:prstGeom prst="rect">
            <a:avLst/>
          </a:prstGeom>
        </p:spPr>
      </p:pic>
      <p:pic>
        <p:nvPicPr>
          <p:cNvPr id="331" name="picture 331"/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 rot="21600000">
            <a:off x="2760072" y="4571679"/>
            <a:ext cx="115243" cy="73673"/>
          </a:xfrm>
          <a:prstGeom prst="rect">
            <a:avLst/>
          </a:prstGeom>
        </p:spPr>
      </p:pic>
      <p:pic>
        <p:nvPicPr>
          <p:cNvPr id="332" name="picture 332"/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 rot="21600000">
            <a:off x="6717238" y="5651220"/>
            <a:ext cx="114725" cy="73672"/>
          </a:xfrm>
          <a:prstGeom prst="rect">
            <a:avLst/>
          </a:prstGeom>
        </p:spPr>
      </p:pic>
      <p:pic>
        <p:nvPicPr>
          <p:cNvPr id="333" name="picture 333"/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 rot="21600000">
            <a:off x="2763620" y="7927308"/>
            <a:ext cx="109373" cy="76377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1120536" y="6039063"/>
            <a:ext cx="41122" cy="202258"/>
            <a:chOff x="0" y="0"/>
            <a:chExt cx="41122" cy="202258"/>
          </a:xfrm>
        </p:grpSpPr>
        <p:sp>
          <p:nvSpPr>
            <p:cNvPr id="334" name="path"/>
            <p:cNvSpPr/>
            <p:nvPr/>
          </p:nvSpPr>
          <p:spPr>
            <a:xfrm>
              <a:off x="18736" y="18413"/>
              <a:ext cx="3137" cy="183844"/>
            </a:xfrm>
            <a:custGeom>
              <a:avLst/>
              <a:gdLst/>
              <a:ahLst/>
              <a:cxnLst/>
              <a:rect l="0" t="0" r="0" b="0"/>
              <a:pathLst>
                <a:path w="4" h="289">
                  <a:moveTo>
                    <a:pt x="2" y="0"/>
                  </a:moveTo>
                  <a:lnTo>
                    <a:pt x="2" y="289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35" name="path"/>
            <p:cNvSpPr/>
            <p:nvPr/>
          </p:nvSpPr>
          <p:spPr>
            <a:xfrm>
              <a:off x="3143" y="3143"/>
              <a:ext cx="34836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36" name="path"/>
            <p:cNvSpPr/>
            <p:nvPr/>
          </p:nvSpPr>
          <p:spPr>
            <a:xfrm>
              <a:off x="0" y="0"/>
              <a:ext cx="41122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337" name="picture 337"/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 rot="21600000">
            <a:off x="4895182" y="8115853"/>
            <a:ext cx="112707" cy="73672"/>
          </a:xfrm>
          <a:prstGeom prst="rect">
            <a:avLst/>
          </a:prstGeom>
        </p:spPr>
      </p:pic>
      <p:pic>
        <p:nvPicPr>
          <p:cNvPr id="338" name="picture 338"/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 rot="21600000">
            <a:off x="5182603" y="7210755"/>
            <a:ext cx="104063" cy="73659"/>
          </a:xfrm>
          <a:prstGeom prst="rect">
            <a:avLst/>
          </a:prstGeom>
        </p:spPr>
      </p:pic>
      <p:pic>
        <p:nvPicPr>
          <p:cNvPr id="339" name="picture 339"/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 rot="21600000">
            <a:off x="3056966" y="6571069"/>
            <a:ext cx="103873" cy="73659"/>
          </a:xfrm>
          <a:prstGeom prst="rect">
            <a:avLst/>
          </a:prstGeom>
        </p:spPr>
      </p:pic>
      <p:pic>
        <p:nvPicPr>
          <p:cNvPr id="340" name="picture 340"/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 rot="21600000">
            <a:off x="1130604" y="7339711"/>
            <a:ext cx="101663" cy="73659"/>
          </a:xfrm>
          <a:prstGeom prst="rect">
            <a:avLst/>
          </a:prstGeom>
        </p:spPr>
      </p:pic>
      <p:pic>
        <p:nvPicPr>
          <p:cNvPr id="341" name="picture 341"/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 rot="21600000">
            <a:off x="1199789" y="7943109"/>
            <a:ext cx="100634" cy="73660"/>
          </a:xfrm>
          <a:prstGeom prst="rect">
            <a:avLst/>
          </a:prstGeom>
        </p:spPr>
      </p:pic>
      <p:pic>
        <p:nvPicPr>
          <p:cNvPr id="342" name="picture 342"/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 rot="21600000">
            <a:off x="6596278" y="5651220"/>
            <a:ext cx="98322" cy="73672"/>
          </a:xfrm>
          <a:prstGeom prst="rect">
            <a:avLst/>
          </a:prstGeom>
        </p:spPr>
      </p:pic>
      <p:grpSp>
        <p:nvGrpSpPr>
          <p:cNvPr id="50" name="group 50"/>
          <p:cNvGrpSpPr/>
          <p:nvPr/>
        </p:nvGrpSpPr>
        <p:grpSpPr>
          <a:xfrm rot="21600000">
            <a:off x="5694570" y="6538311"/>
            <a:ext cx="41135" cy="175139"/>
            <a:chOff x="0" y="0"/>
            <a:chExt cx="41135" cy="175139"/>
          </a:xfrm>
        </p:grpSpPr>
        <p:sp>
          <p:nvSpPr>
            <p:cNvPr id="343" name="path"/>
            <p:cNvSpPr/>
            <p:nvPr/>
          </p:nvSpPr>
          <p:spPr>
            <a:xfrm>
              <a:off x="19267" y="0"/>
              <a:ext cx="3137" cy="161849"/>
            </a:xfrm>
            <a:custGeom>
              <a:avLst/>
              <a:gdLst/>
              <a:ahLst/>
              <a:cxnLst/>
              <a:rect l="0" t="0" r="0" b="0"/>
              <a:pathLst>
                <a:path w="4" h="254">
                  <a:moveTo>
                    <a:pt x="2" y="254"/>
                  </a:moveTo>
                  <a:lnTo>
                    <a:pt x="2" y="0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4" name="path"/>
            <p:cNvSpPr/>
            <p:nvPr/>
          </p:nvSpPr>
          <p:spPr>
            <a:xfrm>
              <a:off x="3143" y="137159"/>
              <a:ext cx="34849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5" name="path"/>
            <p:cNvSpPr/>
            <p:nvPr/>
          </p:nvSpPr>
          <p:spPr>
            <a:xfrm>
              <a:off x="0" y="134016"/>
              <a:ext cx="41135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2"/>
          <p:cNvGrpSpPr/>
          <p:nvPr/>
        </p:nvGrpSpPr>
        <p:grpSpPr>
          <a:xfrm rot="21600000">
            <a:off x="1560582" y="6957974"/>
            <a:ext cx="41122" cy="149169"/>
            <a:chOff x="0" y="0"/>
            <a:chExt cx="41122" cy="149169"/>
          </a:xfrm>
        </p:grpSpPr>
        <p:sp>
          <p:nvSpPr>
            <p:cNvPr id="346" name="path"/>
            <p:cNvSpPr/>
            <p:nvPr/>
          </p:nvSpPr>
          <p:spPr>
            <a:xfrm>
              <a:off x="18923" y="20316"/>
              <a:ext cx="3137" cy="128853"/>
            </a:xfrm>
            <a:custGeom>
              <a:avLst/>
              <a:gdLst/>
              <a:ahLst/>
              <a:cxnLst/>
              <a:rect l="0" t="0" r="0" b="0"/>
              <a:pathLst>
                <a:path w="4" h="202">
                  <a:moveTo>
                    <a:pt x="2" y="0"/>
                  </a:moveTo>
                  <a:lnTo>
                    <a:pt x="2" y="202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7" name="path"/>
            <p:cNvSpPr/>
            <p:nvPr/>
          </p:nvSpPr>
          <p:spPr>
            <a:xfrm>
              <a:off x="3143" y="3143"/>
              <a:ext cx="34836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8" name="path"/>
            <p:cNvSpPr/>
            <p:nvPr/>
          </p:nvSpPr>
          <p:spPr>
            <a:xfrm>
              <a:off x="0" y="0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49" name="path"/>
          <p:cNvSpPr/>
          <p:nvPr/>
        </p:nvSpPr>
        <p:spPr>
          <a:xfrm>
            <a:off x="6148811" y="7317176"/>
            <a:ext cx="80421" cy="76238"/>
          </a:xfrm>
          <a:custGeom>
            <a:avLst/>
            <a:gdLst/>
            <a:ahLst/>
            <a:cxnLst/>
            <a:rect l="0" t="0" r="0" b="0"/>
            <a:pathLst>
              <a:path w="126" h="120">
                <a:moveTo>
                  <a:pt x="126" y="20"/>
                </a:moveTo>
                <a:cubicBezTo>
                  <a:pt x="108" y="18"/>
                  <a:pt x="89" y="17"/>
                  <a:pt x="71" y="13"/>
                </a:cubicBezTo>
                <a:cubicBezTo>
                  <a:pt x="56" y="10"/>
                  <a:pt x="25" y="0"/>
                  <a:pt x="25" y="0"/>
                </a:cubicBezTo>
                <a:cubicBezTo>
                  <a:pt x="10" y="40"/>
                  <a:pt x="-5" y="60"/>
                  <a:pt x="40" y="89"/>
                </a:cubicBezTo>
                <a:cubicBezTo>
                  <a:pt x="45" y="95"/>
                  <a:pt x="47" y="106"/>
                  <a:pt x="56" y="109"/>
                </a:cubicBezTo>
                <a:cubicBezTo>
                  <a:pt x="87" y="120"/>
                  <a:pt x="126" y="47"/>
                  <a:pt x="126" y="20"/>
                </a:cubicBezTo>
              </a:path>
            </a:pathLst>
          </a:custGeom>
          <a:solidFill>
            <a:srgbClr val="C9CACB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54" name="group 54"/>
          <p:cNvGrpSpPr/>
          <p:nvPr/>
        </p:nvGrpSpPr>
        <p:grpSpPr>
          <a:xfrm rot="21600000">
            <a:off x="3576670" y="6001514"/>
            <a:ext cx="41147" cy="123843"/>
            <a:chOff x="0" y="0"/>
            <a:chExt cx="41147" cy="123843"/>
          </a:xfrm>
        </p:grpSpPr>
        <p:sp>
          <p:nvSpPr>
            <p:cNvPr id="350" name="path"/>
            <p:cNvSpPr/>
            <p:nvPr/>
          </p:nvSpPr>
          <p:spPr>
            <a:xfrm>
              <a:off x="20889" y="22396"/>
              <a:ext cx="3137" cy="101447"/>
            </a:xfrm>
            <a:custGeom>
              <a:avLst/>
              <a:gdLst/>
              <a:ahLst/>
              <a:cxnLst/>
              <a:rect l="0" t="0" r="0" b="0"/>
              <a:pathLst>
                <a:path w="4" h="159">
                  <a:moveTo>
                    <a:pt x="2" y="0"/>
                  </a:moveTo>
                  <a:lnTo>
                    <a:pt x="2" y="159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1" name="path"/>
            <p:cNvSpPr/>
            <p:nvPr/>
          </p:nvSpPr>
          <p:spPr>
            <a:xfrm>
              <a:off x="3143" y="3143"/>
              <a:ext cx="34861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2" name="path"/>
            <p:cNvSpPr/>
            <p:nvPr/>
          </p:nvSpPr>
          <p:spPr>
            <a:xfrm>
              <a:off x="0" y="0"/>
              <a:ext cx="41147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group 56"/>
          <p:cNvGrpSpPr/>
          <p:nvPr/>
        </p:nvGrpSpPr>
        <p:grpSpPr>
          <a:xfrm rot="21600000">
            <a:off x="1636786" y="7515828"/>
            <a:ext cx="41160" cy="114556"/>
            <a:chOff x="0" y="0"/>
            <a:chExt cx="41160" cy="114556"/>
          </a:xfrm>
        </p:grpSpPr>
        <p:sp>
          <p:nvSpPr>
            <p:cNvPr id="353" name="path"/>
            <p:cNvSpPr/>
            <p:nvPr/>
          </p:nvSpPr>
          <p:spPr>
            <a:xfrm>
              <a:off x="17623" y="19763"/>
              <a:ext cx="3137" cy="94792"/>
            </a:xfrm>
            <a:custGeom>
              <a:avLst/>
              <a:gdLst/>
              <a:ahLst/>
              <a:cxnLst/>
              <a:rect l="0" t="0" r="0" b="0"/>
              <a:pathLst>
                <a:path w="4" h="149">
                  <a:moveTo>
                    <a:pt x="2" y="0"/>
                  </a:moveTo>
                  <a:lnTo>
                    <a:pt x="2" y="149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4" name="path"/>
            <p:cNvSpPr/>
            <p:nvPr/>
          </p:nvSpPr>
          <p:spPr>
            <a:xfrm>
              <a:off x="3143" y="3143"/>
              <a:ext cx="34874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5" name="path"/>
            <p:cNvSpPr/>
            <p:nvPr/>
          </p:nvSpPr>
          <p:spPr>
            <a:xfrm>
              <a:off x="0" y="0"/>
              <a:ext cx="41160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356" name="picture 356"/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 rot="21600000">
            <a:off x="5333245" y="4425472"/>
            <a:ext cx="60426" cy="73685"/>
          </a:xfrm>
          <a:prstGeom prst="rect">
            <a:avLst/>
          </a:prstGeom>
        </p:spPr>
      </p:pic>
      <p:pic>
        <p:nvPicPr>
          <p:cNvPr id="357" name="picture 357"/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 rot="21600000">
            <a:off x="5359896" y="4123773"/>
            <a:ext cx="60413" cy="73685"/>
          </a:xfrm>
          <a:prstGeom prst="rect">
            <a:avLst/>
          </a:prstGeom>
        </p:spPr>
      </p:pic>
      <p:pic>
        <p:nvPicPr>
          <p:cNvPr id="358" name="picture 358"/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 rot="21600000">
            <a:off x="5184407" y="4727170"/>
            <a:ext cx="60413" cy="73685"/>
          </a:xfrm>
          <a:prstGeom prst="rect">
            <a:avLst/>
          </a:prstGeom>
        </p:spPr>
      </p:pic>
      <p:pic>
        <p:nvPicPr>
          <p:cNvPr id="359" name="picture 359"/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 rot="21600000">
            <a:off x="5158361" y="4274623"/>
            <a:ext cx="60413" cy="73685"/>
          </a:xfrm>
          <a:prstGeom prst="rect">
            <a:avLst/>
          </a:prstGeom>
        </p:spPr>
      </p:pic>
      <p:pic>
        <p:nvPicPr>
          <p:cNvPr id="360" name="picture 360"/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 rot="21600000">
            <a:off x="6908427" y="4896969"/>
            <a:ext cx="60401" cy="73685"/>
          </a:xfrm>
          <a:prstGeom prst="rect">
            <a:avLst/>
          </a:prstGeom>
        </p:spPr>
      </p:pic>
      <p:pic>
        <p:nvPicPr>
          <p:cNvPr id="361" name="picture 361"/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 rot="21600000">
            <a:off x="6922104" y="5952911"/>
            <a:ext cx="60401" cy="73685"/>
          </a:xfrm>
          <a:prstGeom prst="rect">
            <a:avLst/>
          </a:prstGeom>
        </p:spPr>
      </p:pic>
      <p:pic>
        <p:nvPicPr>
          <p:cNvPr id="362" name="picture 362"/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 rot="21600000">
            <a:off x="6931845" y="5802062"/>
            <a:ext cx="60400" cy="73685"/>
          </a:xfrm>
          <a:prstGeom prst="rect">
            <a:avLst/>
          </a:prstGeom>
        </p:spPr>
      </p:pic>
      <p:pic>
        <p:nvPicPr>
          <p:cNvPr id="363" name="picture 363"/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 rot="21600000">
            <a:off x="1245156" y="6887159"/>
            <a:ext cx="60401" cy="73672"/>
          </a:xfrm>
          <a:prstGeom prst="rect">
            <a:avLst/>
          </a:prstGeom>
        </p:spPr>
      </p:pic>
      <p:pic>
        <p:nvPicPr>
          <p:cNvPr id="364" name="picture 364"/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 rot="21600000">
            <a:off x="1245156" y="7792255"/>
            <a:ext cx="60401" cy="73672"/>
          </a:xfrm>
          <a:prstGeom prst="rect">
            <a:avLst/>
          </a:prstGeom>
        </p:spPr>
      </p:pic>
      <p:pic>
        <p:nvPicPr>
          <p:cNvPr id="365" name="picture 365"/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 rot="21600000">
            <a:off x="1245156" y="7339707"/>
            <a:ext cx="60401" cy="73672"/>
          </a:xfrm>
          <a:prstGeom prst="rect">
            <a:avLst/>
          </a:prstGeom>
        </p:spPr>
      </p:pic>
      <p:pic>
        <p:nvPicPr>
          <p:cNvPr id="366" name="picture 366"/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 rot="21600000">
            <a:off x="3173712" y="6872764"/>
            <a:ext cx="60401" cy="73672"/>
          </a:xfrm>
          <a:prstGeom prst="rect">
            <a:avLst/>
          </a:prstGeom>
        </p:spPr>
      </p:pic>
      <p:pic>
        <p:nvPicPr>
          <p:cNvPr id="367" name="picture 367"/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 rot="21600000">
            <a:off x="3173724" y="6571066"/>
            <a:ext cx="60401" cy="73672"/>
          </a:xfrm>
          <a:prstGeom prst="rect">
            <a:avLst/>
          </a:prstGeom>
        </p:spPr>
      </p:pic>
      <p:pic>
        <p:nvPicPr>
          <p:cNvPr id="368" name="picture 368"/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 rot="21600000">
            <a:off x="3173712" y="7174464"/>
            <a:ext cx="60401" cy="73672"/>
          </a:xfrm>
          <a:prstGeom prst="rect">
            <a:avLst/>
          </a:prstGeom>
        </p:spPr>
      </p:pic>
      <p:pic>
        <p:nvPicPr>
          <p:cNvPr id="369" name="picture 369"/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 rot="21600000">
            <a:off x="3173724" y="7325314"/>
            <a:ext cx="60401" cy="73672"/>
          </a:xfrm>
          <a:prstGeom prst="rect">
            <a:avLst/>
          </a:prstGeom>
        </p:spPr>
      </p:pic>
      <p:pic>
        <p:nvPicPr>
          <p:cNvPr id="370" name="picture 370"/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 rot="21600000">
            <a:off x="3173724" y="8532108"/>
            <a:ext cx="60401" cy="73672"/>
          </a:xfrm>
          <a:prstGeom prst="rect">
            <a:avLst/>
          </a:prstGeom>
        </p:spPr>
      </p:pic>
      <p:pic>
        <p:nvPicPr>
          <p:cNvPr id="371" name="picture 371"/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 rot="21600000">
            <a:off x="3173724" y="8833806"/>
            <a:ext cx="60401" cy="73672"/>
          </a:xfrm>
          <a:prstGeom prst="rect">
            <a:avLst/>
          </a:prstGeom>
        </p:spPr>
      </p:pic>
      <p:pic>
        <p:nvPicPr>
          <p:cNvPr id="372" name="picture 372"/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 rot="21600000">
            <a:off x="3173724" y="7476163"/>
            <a:ext cx="60401" cy="73672"/>
          </a:xfrm>
          <a:prstGeom prst="rect">
            <a:avLst/>
          </a:prstGeom>
        </p:spPr>
      </p:pic>
      <p:pic>
        <p:nvPicPr>
          <p:cNvPr id="373" name="picture 373"/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 rot="21600000">
            <a:off x="3173712" y="7928711"/>
            <a:ext cx="60401" cy="73672"/>
          </a:xfrm>
          <a:prstGeom prst="rect">
            <a:avLst/>
          </a:prstGeom>
        </p:spPr>
      </p:pic>
      <p:pic>
        <p:nvPicPr>
          <p:cNvPr id="374" name="picture 374"/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 rot="21600000">
            <a:off x="5096111" y="6456510"/>
            <a:ext cx="60400" cy="73672"/>
          </a:xfrm>
          <a:prstGeom prst="rect">
            <a:avLst/>
          </a:prstGeom>
        </p:spPr>
      </p:pic>
      <p:pic>
        <p:nvPicPr>
          <p:cNvPr id="375" name="picture 375"/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 rot="21600000">
            <a:off x="5100736" y="8719249"/>
            <a:ext cx="60400" cy="73672"/>
          </a:xfrm>
          <a:prstGeom prst="rect">
            <a:avLst/>
          </a:prstGeom>
        </p:spPr>
      </p:pic>
      <p:pic>
        <p:nvPicPr>
          <p:cNvPr id="376" name="picture 376"/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 rot="21600000">
            <a:off x="5268293" y="8417551"/>
            <a:ext cx="60400" cy="73672"/>
          </a:xfrm>
          <a:prstGeom prst="rect">
            <a:avLst/>
          </a:prstGeom>
        </p:spPr>
      </p:pic>
      <p:pic>
        <p:nvPicPr>
          <p:cNvPr id="377" name="picture 377"/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 rot="21600000">
            <a:off x="5507112" y="7965003"/>
            <a:ext cx="60400" cy="73672"/>
          </a:xfrm>
          <a:prstGeom prst="rect">
            <a:avLst/>
          </a:prstGeom>
        </p:spPr>
      </p:pic>
      <p:pic>
        <p:nvPicPr>
          <p:cNvPr id="378" name="picture 378"/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 rot="21600000">
            <a:off x="6860457" y="4595270"/>
            <a:ext cx="60388" cy="73685"/>
          </a:xfrm>
          <a:prstGeom prst="rect">
            <a:avLst/>
          </a:prstGeom>
        </p:spPr>
      </p:pic>
      <p:pic>
        <p:nvPicPr>
          <p:cNvPr id="379" name="picture 379"/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 rot="21600000">
            <a:off x="6444519" y="4746123"/>
            <a:ext cx="57696" cy="73672"/>
          </a:xfrm>
          <a:prstGeom prst="rect">
            <a:avLst/>
          </a:prstGeom>
        </p:spPr>
      </p:pic>
      <p:pic>
        <p:nvPicPr>
          <p:cNvPr id="380" name="picture 380"/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 rot="21600000">
            <a:off x="1152625" y="7339713"/>
            <a:ext cx="57696" cy="73659"/>
          </a:xfrm>
          <a:prstGeom prst="rect">
            <a:avLst/>
          </a:prstGeom>
        </p:spPr>
      </p:pic>
      <p:pic>
        <p:nvPicPr>
          <p:cNvPr id="381" name="picture 381"/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 rot="21600000">
            <a:off x="794111" y="6885744"/>
            <a:ext cx="54673" cy="76390"/>
          </a:xfrm>
          <a:prstGeom prst="rect">
            <a:avLst/>
          </a:prstGeom>
        </p:spPr>
      </p:pic>
      <p:pic>
        <p:nvPicPr>
          <p:cNvPr id="382" name="picture 382"/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 rot="21600000">
            <a:off x="3152095" y="5175077"/>
            <a:ext cx="54470" cy="73672"/>
          </a:xfrm>
          <a:prstGeom prst="rect">
            <a:avLst/>
          </a:prstGeom>
        </p:spPr>
      </p:pic>
      <p:pic>
        <p:nvPicPr>
          <p:cNvPr id="383" name="picture 383"/>
          <p:cNvPicPr>
            <a:picLocks noChangeAspect="1"/>
          </p:cNvPicPr>
          <p:nvPr/>
        </p:nvPicPr>
        <p:blipFill>
          <a:blip r:embed="rId188"/>
          <a:stretch>
            <a:fillRect/>
          </a:stretch>
        </p:blipFill>
        <p:spPr>
          <a:xfrm rot="21600000">
            <a:off x="5215575" y="7814154"/>
            <a:ext cx="53975" cy="73672"/>
          </a:xfrm>
          <a:prstGeom prst="rect">
            <a:avLst/>
          </a:prstGeom>
        </p:spPr>
      </p:pic>
      <p:pic>
        <p:nvPicPr>
          <p:cNvPr id="384" name="picture 384"/>
          <p:cNvPicPr>
            <a:picLocks noChangeAspect="1"/>
          </p:cNvPicPr>
          <p:nvPr/>
        </p:nvPicPr>
        <p:blipFill>
          <a:blip r:embed="rId189"/>
          <a:stretch>
            <a:fillRect/>
          </a:stretch>
        </p:blipFill>
        <p:spPr>
          <a:xfrm rot="21600000">
            <a:off x="5207642" y="7210756"/>
            <a:ext cx="53975" cy="73672"/>
          </a:xfrm>
          <a:prstGeom prst="rect">
            <a:avLst/>
          </a:prstGeom>
        </p:spPr>
      </p:pic>
      <p:pic>
        <p:nvPicPr>
          <p:cNvPr id="385" name="picture 385"/>
          <p:cNvPicPr>
            <a:picLocks noChangeAspect="1"/>
          </p:cNvPicPr>
          <p:nvPr/>
        </p:nvPicPr>
        <p:blipFill>
          <a:blip r:embed="rId190"/>
          <a:stretch>
            <a:fillRect/>
          </a:stretch>
        </p:blipFill>
        <p:spPr>
          <a:xfrm rot="21600000">
            <a:off x="3048096" y="5175077"/>
            <a:ext cx="52971" cy="74981"/>
          </a:xfrm>
          <a:prstGeom prst="rect">
            <a:avLst/>
          </a:prstGeom>
        </p:spPr>
      </p:pic>
      <p:pic>
        <p:nvPicPr>
          <p:cNvPr id="386" name="picture 386"/>
          <p:cNvPicPr>
            <a:picLocks noChangeAspect="1"/>
          </p:cNvPicPr>
          <p:nvPr/>
        </p:nvPicPr>
        <p:blipFill>
          <a:blip r:embed="rId191"/>
          <a:stretch>
            <a:fillRect/>
          </a:stretch>
        </p:blipFill>
        <p:spPr>
          <a:xfrm rot="21600000">
            <a:off x="1027419" y="6283766"/>
            <a:ext cx="52971" cy="74968"/>
          </a:xfrm>
          <a:prstGeom prst="rect">
            <a:avLst/>
          </a:prstGeom>
        </p:spPr>
      </p:pic>
      <p:pic>
        <p:nvPicPr>
          <p:cNvPr id="387" name="picture 387"/>
          <p:cNvPicPr>
            <a:picLocks noChangeAspect="1"/>
          </p:cNvPicPr>
          <p:nvPr/>
        </p:nvPicPr>
        <p:blipFill>
          <a:blip r:embed="rId192"/>
          <a:stretch>
            <a:fillRect/>
          </a:stretch>
        </p:blipFill>
        <p:spPr>
          <a:xfrm rot="21600000">
            <a:off x="5094589" y="7965002"/>
            <a:ext cx="53263" cy="73672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193"/>
          <a:stretch>
            <a:fillRect/>
          </a:stretch>
        </p:blipFill>
        <p:spPr>
          <a:xfrm rot="21600000">
            <a:off x="6449146" y="5498961"/>
            <a:ext cx="50863" cy="76390"/>
          </a:xfrm>
          <a:prstGeom prst="rect">
            <a:avLst/>
          </a:prstGeom>
        </p:spPr>
      </p:pic>
      <p:pic>
        <p:nvPicPr>
          <p:cNvPr id="389" name="picture 389"/>
          <p:cNvPicPr>
            <a:picLocks noChangeAspect="1"/>
          </p:cNvPicPr>
          <p:nvPr/>
        </p:nvPicPr>
        <p:blipFill>
          <a:blip r:embed="rId194"/>
          <a:stretch>
            <a:fillRect/>
          </a:stretch>
        </p:blipFill>
        <p:spPr>
          <a:xfrm rot="21600000">
            <a:off x="2821333" y="4117727"/>
            <a:ext cx="50850" cy="76390"/>
          </a:xfrm>
          <a:prstGeom prst="rect">
            <a:avLst/>
          </a:prstGeom>
        </p:spPr>
      </p:pic>
      <p:pic>
        <p:nvPicPr>
          <p:cNvPr id="390" name="picture 390"/>
          <p:cNvPicPr>
            <a:picLocks noChangeAspect="1"/>
          </p:cNvPicPr>
          <p:nvPr/>
        </p:nvPicPr>
        <p:blipFill>
          <a:blip r:embed="rId195"/>
          <a:stretch>
            <a:fillRect/>
          </a:stretch>
        </p:blipFill>
        <p:spPr>
          <a:xfrm rot="21600000">
            <a:off x="3083622" y="6569664"/>
            <a:ext cx="50850" cy="76377"/>
          </a:xfrm>
          <a:prstGeom prst="rect">
            <a:avLst/>
          </a:prstGeom>
        </p:spPr>
      </p:pic>
      <p:pic>
        <p:nvPicPr>
          <p:cNvPr id="391" name="picture 391"/>
          <p:cNvPicPr>
            <a:picLocks noChangeAspect="1"/>
          </p:cNvPicPr>
          <p:nvPr/>
        </p:nvPicPr>
        <p:blipFill>
          <a:blip r:embed="rId196"/>
          <a:stretch>
            <a:fillRect/>
          </a:stretch>
        </p:blipFill>
        <p:spPr>
          <a:xfrm rot="21600000">
            <a:off x="2844563" y="7174469"/>
            <a:ext cx="52476" cy="73659"/>
          </a:xfrm>
          <a:prstGeom prst="rect">
            <a:avLst/>
          </a:prstGeom>
        </p:spPr>
      </p:pic>
      <p:pic>
        <p:nvPicPr>
          <p:cNvPr id="392" name="picture 392"/>
          <p:cNvPicPr>
            <a:picLocks noChangeAspect="1"/>
          </p:cNvPicPr>
          <p:nvPr/>
        </p:nvPicPr>
        <p:blipFill>
          <a:blip r:embed="rId197"/>
          <a:stretch>
            <a:fillRect/>
          </a:stretch>
        </p:blipFill>
        <p:spPr>
          <a:xfrm rot="21600000">
            <a:off x="3171907" y="5967674"/>
            <a:ext cx="52476" cy="73659"/>
          </a:xfrm>
          <a:prstGeom prst="rect">
            <a:avLst/>
          </a:prstGeom>
        </p:spPr>
      </p:pic>
      <p:pic>
        <p:nvPicPr>
          <p:cNvPr id="393" name="picture 393"/>
          <p:cNvPicPr>
            <a:picLocks noChangeAspect="1"/>
          </p:cNvPicPr>
          <p:nvPr/>
        </p:nvPicPr>
        <p:blipFill>
          <a:blip r:embed="rId198"/>
          <a:stretch>
            <a:fillRect/>
          </a:stretch>
        </p:blipFill>
        <p:spPr>
          <a:xfrm rot="21600000">
            <a:off x="2821936" y="4420830"/>
            <a:ext cx="52463" cy="73672"/>
          </a:xfrm>
          <a:prstGeom prst="rect">
            <a:avLst/>
          </a:prstGeom>
        </p:spPr>
      </p:pic>
      <p:pic>
        <p:nvPicPr>
          <p:cNvPr id="394" name="picture 394"/>
          <p:cNvPicPr>
            <a:picLocks noChangeAspect="1"/>
          </p:cNvPicPr>
          <p:nvPr/>
        </p:nvPicPr>
        <p:blipFill>
          <a:blip r:embed="rId199"/>
          <a:stretch>
            <a:fillRect/>
          </a:stretch>
        </p:blipFill>
        <p:spPr>
          <a:xfrm rot="21600000">
            <a:off x="6486456" y="5802067"/>
            <a:ext cx="52463" cy="73672"/>
          </a:xfrm>
          <a:prstGeom prst="rect">
            <a:avLst/>
          </a:prstGeom>
        </p:spPr>
      </p:pic>
      <p:pic>
        <p:nvPicPr>
          <p:cNvPr id="395" name="picture 395"/>
          <p:cNvPicPr>
            <a:picLocks noChangeAspect="1"/>
          </p:cNvPicPr>
          <p:nvPr/>
        </p:nvPicPr>
        <p:blipFill>
          <a:blip r:embed="rId200"/>
          <a:stretch>
            <a:fillRect/>
          </a:stretch>
        </p:blipFill>
        <p:spPr>
          <a:xfrm rot="21600000">
            <a:off x="328183" y="8244808"/>
            <a:ext cx="52463" cy="73660"/>
          </a:xfrm>
          <a:prstGeom prst="rect">
            <a:avLst/>
          </a:prstGeom>
        </p:spPr>
      </p:pic>
      <p:pic>
        <p:nvPicPr>
          <p:cNvPr id="396" name="picture 396"/>
          <p:cNvPicPr>
            <a:picLocks noChangeAspect="1"/>
          </p:cNvPicPr>
          <p:nvPr/>
        </p:nvPicPr>
        <p:blipFill>
          <a:blip r:embed="rId201"/>
          <a:stretch>
            <a:fillRect/>
          </a:stretch>
        </p:blipFill>
        <p:spPr>
          <a:xfrm rot="21600000">
            <a:off x="864502" y="7792260"/>
            <a:ext cx="52463" cy="73660"/>
          </a:xfrm>
          <a:prstGeom prst="rect">
            <a:avLst/>
          </a:prstGeom>
        </p:spPr>
      </p:pic>
      <p:pic>
        <p:nvPicPr>
          <p:cNvPr id="397" name="picture 397"/>
          <p:cNvPicPr>
            <a:picLocks noChangeAspect="1"/>
          </p:cNvPicPr>
          <p:nvPr/>
        </p:nvPicPr>
        <p:blipFill>
          <a:blip r:embed="rId202"/>
          <a:stretch>
            <a:fillRect/>
          </a:stretch>
        </p:blipFill>
        <p:spPr>
          <a:xfrm rot="21600000">
            <a:off x="1081129" y="7641411"/>
            <a:ext cx="52463" cy="73660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203"/>
          <a:stretch>
            <a:fillRect/>
          </a:stretch>
        </p:blipFill>
        <p:spPr>
          <a:xfrm rot="21600000">
            <a:off x="927862" y="7339717"/>
            <a:ext cx="51460" cy="73659"/>
          </a:xfrm>
          <a:prstGeom prst="rect">
            <a:avLst/>
          </a:prstGeom>
        </p:spPr>
      </p:pic>
      <p:pic>
        <p:nvPicPr>
          <p:cNvPr id="399" name="picture 399"/>
          <p:cNvPicPr>
            <a:picLocks noChangeAspect="1"/>
          </p:cNvPicPr>
          <p:nvPr/>
        </p:nvPicPr>
        <p:blipFill>
          <a:blip r:embed="rId204"/>
          <a:stretch>
            <a:fillRect/>
          </a:stretch>
        </p:blipFill>
        <p:spPr>
          <a:xfrm rot="21600000">
            <a:off x="3185382" y="6420222"/>
            <a:ext cx="43624" cy="73659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205"/>
          <a:stretch>
            <a:fillRect/>
          </a:stretch>
        </p:blipFill>
        <p:spPr>
          <a:xfrm rot="21600000">
            <a:off x="6454475" y="6254615"/>
            <a:ext cx="42519" cy="73672"/>
          </a:xfrm>
          <a:prstGeom prst="rect">
            <a:avLst/>
          </a:prstGeom>
        </p:spPr>
      </p:pic>
      <p:pic>
        <p:nvPicPr>
          <p:cNvPr id="401" name="picture 401"/>
          <p:cNvPicPr>
            <a:picLocks noChangeAspect="1"/>
          </p:cNvPicPr>
          <p:nvPr/>
        </p:nvPicPr>
        <p:blipFill>
          <a:blip r:embed="rId206"/>
          <a:stretch>
            <a:fillRect/>
          </a:stretch>
        </p:blipFill>
        <p:spPr>
          <a:xfrm rot="21600000">
            <a:off x="6628241" y="5651217"/>
            <a:ext cx="41503" cy="73672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207"/>
          <a:stretch>
            <a:fillRect/>
          </a:stretch>
        </p:blipFill>
        <p:spPr>
          <a:xfrm rot="21600000">
            <a:off x="1261440" y="8395658"/>
            <a:ext cx="41503" cy="73660"/>
          </a:xfrm>
          <a:prstGeom prst="rect">
            <a:avLst/>
          </a:prstGeom>
        </p:spPr>
      </p:pic>
      <p:pic>
        <p:nvPicPr>
          <p:cNvPr id="403" name="picture 403"/>
          <p:cNvPicPr>
            <a:picLocks noChangeAspect="1"/>
          </p:cNvPicPr>
          <p:nvPr/>
        </p:nvPicPr>
        <p:blipFill>
          <a:blip r:embed="rId208"/>
          <a:stretch>
            <a:fillRect/>
          </a:stretch>
        </p:blipFill>
        <p:spPr>
          <a:xfrm rot="21600000">
            <a:off x="4898313" y="4123779"/>
            <a:ext cx="41490" cy="73672"/>
          </a:xfrm>
          <a:prstGeom prst="rect">
            <a:avLst/>
          </a:prstGeom>
        </p:spPr>
      </p:pic>
      <p:pic>
        <p:nvPicPr>
          <p:cNvPr id="404" name="picture 404"/>
          <p:cNvPicPr>
            <a:picLocks noChangeAspect="1"/>
          </p:cNvPicPr>
          <p:nvPr/>
        </p:nvPicPr>
        <p:blipFill>
          <a:blip r:embed="rId209"/>
          <a:stretch>
            <a:fillRect/>
          </a:stretch>
        </p:blipFill>
        <p:spPr>
          <a:xfrm rot="21600000">
            <a:off x="6537946" y="6254612"/>
            <a:ext cx="40500" cy="74993"/>
          </a:xfrm>
          <a:prstGeom prst="rect">
            <a:avLst/>
          </a:prstGeom>
        </p:spPr>
      </p:pic>
      <p:grpSp>
        <p:nvGrpSpPr>
          <p:cNvPr id="58" name="group 58"/>
          <p:cNvGrpSpPr/>
          <p:nvPr/>
        </p:nvGrpSpPr>
        <p:grpSpPr>
          <a:xfrm rot="21600000">
            <a:off x="1439589" y="7000402"/>
            <a:ext cx="41122" cy="73735"/>
            <a:chOff x="0" y="0"/>
            <a:chExt cx="41122" cy="73735"/>
          </a:xfrm>
        </p:grpSpPr>
        <p:sp>
          <p:nvSpPr>
            <p:cNvPr id="405" name="path"/>
            <p:cNvSpPr/>
            <p:nvPr/>
          </p:nvSpPr>
          <p:spPr>
            <a:xfrm>
              <a:off x="18923" y="22923"/>
              <a:ext cx="3137" cy="50812"/>
            </a:xfrm>
            <a:custGeom>
              <a:avLst/>
              <a:gdLst/>
              <a:ahLst/>
              <a:cxnLst/>
              <a:rect l="0" t="0" r="0" b="0"/>
              <a:pathLst>
                <a:path w="4" h="80">
                  <a:moveTo>
                    <a:pt x="2" y="0"/>
                  </a:moveTo>
                  <a:lnTo>
                    <a:pt x="2" y="80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6" name="path"/>
            <p:cNvSpPr/>
            <p:nvPr/>
          </p:nvSpPr>
          <p:spPr>
            <a:xfrm>
              <a:off x="3143" y="3143"/>
              <a:ext cx="34836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7" name="path"/>
            <p:cNvSpPr/>
            <p:nvPr/>
          </p:nvSpPr>
          <p:spPr>
            <a:xfrm>
              <a:off x="0" y="0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group 60"/>
          <p:cNvGrpSpPr/>
          <p:nvPr/>
        </p:nvGrpSpPr>
        <p:grpSpPr>
          <a:xfrm rot="21600000">
            <a:off x="4375846" y="6118951"/>
            <a:ext cx="41173" cy="41122"/>
            <a:chOff x="0" y="0"/>
            <a:chExt cx="41173" cy="41122"/>
          </a:xfrm>
        </p:grpSpPr>
        <p:sp>
          <p:nvSpPr>
            <p:cNvPr id="408" name="path"/>
            <p:cNvSpPr/>
            <p:nvPr/>
          </p:nvSpPr>
          <p:spPr>
            <a:xfrm>
              <a:off x="3143" y="3143"/>
              <a:ext cx="34887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9" name="path"/>
            <p:cNvSpPr/>
            <p:nvPr/>
          </p:nvSpPr>
          <p:spPr>
            <a:xfrm>
              <a:off x="0" y="0"/>
              <a:ext cx="41173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group 62"/>
          <p:cNvGrpSpPr/>
          <p:nvPr/>
        </p:nvGrpSpPr>
        <p:grpSpPr>
          <a:xfrm rot="21600000">
            <a:off x="1781350" y="7281698"/>
            <a:ext cx="41160" cy="41135"/>
            <a:chOff x="0" y="0"/>
            <a:chExt cx="41160" cy="41135"/>
          </a:xfrm>
        </p:grpSpPr>
        <p:sp>
          <p:nvSpPr>
            <p:cNvPr id="410" name="path"/>
            <p:cNvSpPr/>
            <p:nvPr/>
          </p:nvSpPr>
          <p:spPr>
            <a:xfrm>
              <a:off x="3143" y="3143"/>
              <a:ext cx="34874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1" name="path"/>
            <p:cNvSpPr/>
            <p:nvPr/>
          </p:nvSpPr>
          <p:spPr>
            <a:xfrm>
              <a:off x="0" y="0"/>
              <a:ext cx="41160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group 64"/>
          <p:cNvGrpSpPr/>
          <p:nvPr/>
        </p:nvGrpSpPr>
        <p:grpSpPr>
          <a:xfrm rot="21600000">
            <a:off x="3951884" y="7139245"/>
            <a:ext cx="41135" cy="41147"/>
            <a:chOff x="0" y="0"/>
            <a:chExt cx="41135" cy="41147"/>
          </a:xfrm>
        </p:grpSpPr>
        <p:sp>
          <p:nvSpPr>
            <p:cNvPr id="412" name="path"/>
            <p:cNvSpPr/>
            <p:nvPr/>
          </p:nvSpPr>
          <p:spPr>
            <a:xfrm>
              <a:off x="3143" y="3143"/>
              <a:ext cx="34849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3" name="path"/>
            <p:cNvSpPr/>
            <p:nvPr/>
          </p:nvSpPr>
          <p:spPr>
            <a:xfrm>
              <a:off x="0" y="0"/>
              <a:ext cx="41135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group 66"/>
          <p:cNvGrpSpPr/>
          <p:nvPr/>
        </p:nvGrpSpPr>
        <p:grpSpPr>
          <a:xfrm rot="21600000">
            <a:off x="1481437" y="6701102"/>
            <a:ext cx="41160" cy="41122"/>
            <a:chOff x="0" y="0"/>
            <a:chExt cx="41160" cy="41122"/>
          </a:xfrm>
        </p:grpSpPr>
        <p:sp>
          <p:nvSpPr>
            <p:cNvPr id="414" name="path"/>
            <p:cNvSpPr/>
            <p:nvPr/>
          </p:nvSpPr>
          <p:spPr>
            <a:xfrm>
              <a:off x="20026" y="19491"/>
              <a:ext cx="3137" cy="8382"/>
            </a:xfrm>
            <a:custGeom>
              <a:avLst/>
              <a:gdLst/>
              <a:ahLst/>
              <a:cxnLst/>
              <a:rect l="0" t="0" r="0" b="0"/>
              <a:pathLst>
                <a:path w="4" h="13">
                  <a:moveTo>
                    <a:pt x="2" y="0"/>
                  </a:moveTo>
                  <a:lnTo>
                    <a:pt x="2" y="13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5" name="path"/>
            <p:cNvSpPr/>
            <p:nvPr/>
          </p:nvSpPr>
          <p:spPr>
            <a:xfrm>
              <a:off x="3143" y="3143"/>
              <a:ext cx="34874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6" name="path"/>
            <p:cNvSpPr/>
            <p:nvPr/>
          </p:nvSpPr>
          <p:spPr>
            <a:xfrm>
              <a:off x="0" y="0"/>
              <a:ext cx="41160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group 68"/>
          <p:cNvGrpSpPr/>
          <p:nvPr/>
        </p:nvGrpSpPr>
        <p:grpSpPr>
          <a:xfrm rot="21600000">
            <a:off x="1320011" y="5577063"/>
            <a:ext cx="41135" cy="41147"/>
            <a:chOff x="0" y="0"/>
            <a:chExt cx="41135" cy="41147"/>
          </a:xfrm>
        </p:grpSpPr>
        <p:sp>
          <p:nvSpPr>
            <p:cNvPr id="417" name="path"/>
            <p:cNvSpPr/>
            <p:nvPr/>
          </p:nvSpPr>
          <p:spPr>
            <a:xfrm>
              <a:off x="3143" y="3143"/>
              <a:ext cx="34848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8" name="path"/>
            <p:cNvSpPr/>
            <p:nvPr/>
          </p:nvSpPr>
          <p:spPr>
            <a:xfrm>
              <a:off x="0" y="0"/>
              <a:ext cx="41135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group 70"/>
          <p:cNvGrpSpPr/>
          <p:nvPr/>
        </p:nvGrpSpPr>
        <p:grpSpPr>
          <a:xfrm rot="21600000">
            <a:off x="4401112" y="5973394"/>
            <a:ext cx="41147" cy="41135"/>
            <a:chOff x="0" y="0"/>
            <a:chExt cx="41147" cy="41135"/>
          </a:xfrm>
        </p:grpSpPr>
        <p:sp>
          <p:nvSpPr>
            <p:cNvPr id="419" name="path"/>
            <p:cNvSpPr/>
            <p:nvPr/>
          </p:nvSpPr>
          <p:spPr>
            <a:xfrm>
              <a:off x="3143" y="3143"/>
              <a:ext cx="34861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0" name="path"/>
            <p:cNvSpPr/>
            <p:nvPr/>
          </p:nvSpPr>
          <p:spPr>
            <a:xfrm>
              <a:off x="0" y="0"/>
              <a:ext cx="41147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group 72"/>
          <p:cNvGrpSpPr/>
          <p:nvPr/>
        </p:nvGrpSpPr>
        <p:grpSpPr>
          <a:xfrm rot="21600000">
            <a:off x="4824648" y="6052439"/>
            <a:ext cx="41135" cy="41135"/>
            <a:chOff x="0" y="0"/>
            <a:chExt cx="41135" cy="41135"/>
          </a:xfrm>
        </p:grpSpPr>
        <p:sp>
          <p:nvSpPr>
            <p:cNvPr id="421" name="path"/>
            <p:cNvSpPr/>
            <p:nvPr/>
          </p:nvSpPr>
          <p:spPr>
            <a:xfrm>
              <a:off x="3143" y="3143"/>
              <a:ext cx="34849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2" name="path"/>
            <p:cNvSpPr/>
            <p:nvPr/>
          </p:nvSpPr>
          <p:spPr>
            <a:xfrm>
              <a:off x="0" y="0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group 74"/>
          <p:cNvGrpSpPr/>
          <p:nvPr/>
        </p:nvGrpSpPr>
        <p:grpSpPr>
          <a:xfrm rot="21600000">
            <a:off x="3690373" y="5598269"/>
            <a:ext cx="41135" cy="41135"/>
            <a:chOff x="0" y="0"/>
            <a:chExt cx="41135" cy="41135"/>
          </a:xfrm>
        </p:grpSpPr>
        <p:sp>
          <p:nvSpPr>
            <p:cNvPr id="423" name="path"/>
            <p:cNvSpPr/>
            <p:nvPr/>
          </p:nvSpPr>
          <p:spPr>
            <a:xfrm>
              <a:off x="3143" y="3143"/>
              <a:ext cx="34848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4" name="path"/>
            <p:cNvSpPr/>
            <p:nvPr/>
          </p:nvSpPr>
          <p:spPr>
            <a:xfrm>
              <a:off x="0" y="0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group 76"/>
          <p:cNvGrpSpPr/>
          <p:nvPr/>
        </p:nvGrpSpPr>
        <p:grpSpPr>
          <a:xfrm rot="21600000">
            <a:off x="3390234" y="5505836"/>
            <a:ext cx="41135" cy="41135"/>
            <a:chOff x="0" y="0"/>
            <a:chExt cx="41135" cy="41135"/>
          </a:xfrm>
        </p:grpSpPr>
        <p:sp>
          <p:nvSpPr>
            <p:cNvPr id="425" name="path"/>
            <p:cNvSpPr/>
            <p:nvPr/>
          </p:nvSpPr>
          <p:spPr>
            <a:xfrm>
              <a:off x="17524" y="14494"/>
              <a:ext cx="3137" cy="6032"/>
            </a:xfrm>
            <a:custGeom>
              <a:avLst/>
              <a:gdLst/>
              <a:ahLst/>
              <a:cxnLst/>
              <a:rect l="0" t="0" r="0" b="0"/>
              <a:pathLst>
                <a:path w="4" h="9">
                  <a:moveTo>
                    <a:pt x="2" y="9"/>
                  </a:moveTo>
                  <a:lnTo>
                    <a:pt x="2" y="0"/>
                  </a:lnTo>
                </a:path>
              </a:pathLst>
            </a:custGeom>
            <a:noFill/>
            <a:ln w="313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6" name="path"/>
            <p:cNvSpPr/>
            <p:nvPr/>
          </p:nvSpPr>
          <p:spPr>
            <a:xfrm>
              <a:off x="3143" y="3143"/>
              <a:ext cx="34849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7" name="path"/>
            <p:cNvSpPr/>
            <p:nvPr/>
          </p:nvSpPr>
          <p:spPr>
            <a:xfrm>
              <a:off x="0" y="0"/>
              <a:ext cx="41135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group 78"/>
          <p:cNvGrpSpPr/>
          <p:nvPr/>
        </p:nvGrpSpPr>
        <p:grpSpPr>
          <a:xfrm rot="21600000">
            <a:off x="1681664" y="6575434"/>
            <a:ext cx="41122" cy="41147"/>
            <a:chOff x="0" y="0"/>
            <a:chExt cx="41122" cy="41147"/>
          </a:xfrm>
        </p:grpSpPr>
        <p:sp>
          <p:nvSpPr>
            <p:cNvPr id="428" name="path"/>
            <p:cNvSpPr/>
            <p:nvPr/>
          </p:nvSpPr>
          <p:spPr>
            <a:xfrm>
              <a:off x="3143" y="3143"/>
              <a:ext cx="34836" cy="34861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9" name="path"/>
            <p:cNvSpPr/>
            <p:nvPr/>
          </p:nvSpPr>
          <p:spPr>
            <a:xfrm>
              <a:off x="0" y="0"/>
              <a:ext cx="41122" cy="41147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group 80"/>
          <p:cNvGrpSpPr/>
          <p:nvPr/>
        </p:nvGrpSpPr>
        <p:grpSpPr>
          <a:xfrm rot="21600000">
            <a:off x="6676435" y="6997975"/>
            <a:ext cx="41135" cy="41122"/>
            <a:chOff x="0" y="0"/>
            <a:chExt cx="41135" cy="41122"/>
          </a:xfrm>
        </p:grpSpPr>
        <p:sp>
          <p:nvSpPr>
            <p:cNvPr id="430" name="path"/>
            <p:cNvSpPr/>
            <p:nvPr/>
          </p:nvSpPr>
          <p:spPr>
            <a:xfrm>
              <a:off x="3143" y="3143"/>
              <a:ext cx="34849" cy="34836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31" name="path"/>
            <p:cNvSpPr/>
            <p:nvPr/>
          </p:nvSpPr>
          <p:spPr>
            <a:xfrm>
              <a:off x="0" y="0"/>
              <a:ext cx="41135" cy="41122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82" name="group 82"/>
          <p:cNvGrpSpPr/>
          <p:nvPr/>
        </p:nvGrpSpPr>
        <p:grpSpPr>
          <a:xfrm rot="21600000">
            <a:off x="3899879" y="6308720"/>
            <a:ext cx="41122" cy="41135"/>
            <a:chOff x="0" y="0"/>
            <a:chExt cx="41122" cy="41135"/>
          </a:xfrm>
        </p:grpSpPr>
        <p:sp>
          <p:nvSpPr>
            <p:cNvPr id="432" name="path"/>
            <p:cNvSpPr/>
            <p:nvPr/>
          </p:nvSpPr>
          <p:spPr>
            <a:xfrm>
              <a:off x="3143" y="3143"/>
              <a:ext cx="34835" cy="34848"/>
            </a:xfrm>
            <a:custGeom>
              <a:avLst/>
              <a:gdLst/>
              <a:ahLst/>
              <a:cxnLst/>
              <a:rect l="0" t="0" r="0" b="0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</a:path>
              </a:pathLst>
            </a:custGeom>
            <a:solidFill>
              <a:srgbClr val="E60013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33" name="path"/>
            <p:cNvSpPr/>
            <p:nvPr/>
          </p:nvSpPr>
          <p:spPr>
            <a:xfrm>
              <a:off x="0" y="0"/>
              <a:ext cx="41122" cy="41135"/>
            </a:xfrm>
            <a:custGeom>
              <a:avLst/>
              <a:gdLst/>
              <a:ahLst/>
              <a:cxnLst/>
              <a:rect l="0" t="0" r="0" b="0"/>
              <a:pathLst>
                <a:path w="64" h="64">
                  <a:moveTo>
                    <a:pt x="32" y="4"/>
                  </a:moveTo>
                  <a:cubicBezTo>
                    <a:pt x="17" y="4"/>
                    <a:pt x="4" y="17"/>
                    <a:pt x="4" y="32"/>
                  </a:cubicBezTo>
                  <a:cubicBezTo>
                    <a:pt x="4" y="47"/>
                    <a:pt x="17" y="59"/>
                    <a:pt x="32" y="59"/>
                  </a:cubicBezTo>
                  <a:cubicBezTo>
                    <a:pt x="47" y="59"/>
                    <a:pt x="59" y="47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</a:path>
              </a:pathLst>
            </a:custGeom>
            <a:noFill/>
            <a:ln w="6286" cap="flat">
              <a:miter lim="10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34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5" name="rect"/>
          <p:cNvSpPr/>
          <p:nvPr/>
        </p:nvSpPr>
        <p:spPr>
          <a:xfrm>
            <a:off x="6886194" y="4896967"/>
            <a:ext cx="9347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6" name="rect"/>
          <p:cNvSpPr/>
          <p:nvPr/>
        </p:nvSpPr>
        <p:spPr>
          <a:xfrm>
            <a:off x="832523" y="7792263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7" name="rect"/>
          <p:cNvSpPr/>
          <p:nvPr/>
        </p:nvSpPr>
        <p:spPr>
          <a:xfrm>
            <a:off x="1229461" y="8395652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8" name="rect"/>
          <p:cNvSpPr/>
          <p:nvPr/>
        </p:nvSpPr>
        <p:spPr>
          <a:xfrm>
            <a:off x="1222920" y="7792263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9" name="rect"/>
          <p:cNvSpPr/>
          <p:nvPr/>
        </p:nvSpPr>
        <p:spPr>
          <a:xfrm>
            <a:off x="1147800" y="8093964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0" name="rect"/>
          <p:cNvSpPr/>
          <p:nvPr/>
        </p:nvSpPr>
        <p:spPr>
          <a:xfrm>
            <a:off x="1167815" y="7943113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1" name="rect"/>
          <p:cNvSpPr/>
          <p:nvPr/>
        </p:nvSpPr>
        <p:spPr>
          <a:xfrm>
            <a:off x="1222933" y="6887159"/>
            <a:ext cx="9347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2" name="rect"/>
          <p:cNvSpPr/>
          <p:nvPr/>
        </p:nvSpPr>
        <p:spPr>
          <a:xfrm>
            <a:off x="1156246" y="6736321"/>
            <a:ext cx="9347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3" name="rect"/>
          <p:cNvSpPr/>
          <p:nvPr/>
        </p:nvSpPr>
        <p:spPr>
          <a:xfrm>
            <a:off x="1140866" y="6434620"/>
            <a:ext cx="9347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4" name="rect"/>
          <p:cNvSpPr/>
          <p:nvPr/>
        </p:nvSpPr>
        <p:spPr>
          <a:xfrm>
            <a:off x="4895189" y="8568411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5" name="rect"/>
          <p:cNvSpPr/>
          <p:nvPr/>
        </p:nvSpPr>
        <p:spPr>
          <a:xfrm>
            <a:off x="4895189" y="7663307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6" name="rect"/>
          <p:cNvSpPr/>
          <p:nvPr/>
        </p:nvSpPr>
        <p:spPr>
          <a:xfrm>
            <a:off x="5484888" y="7965008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7" name="rect"/>
          <p:cNvSpPr/>
          <p:nvPr/>
        </p:nvSpPr>
        <p:spPr>
          <a:xfrm>
            <a:off x="3151492" y="7476173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8" name="rect"/>
          <p:cNvSpPr/>
          <p:nvPr/>
        </p:nvSpPr>
        <p:spPr>
          <a:xfrm>
            <a:off x="3151492" y="7928711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9" name="rect"/>
          <p:cNvSpPr/>
          <p:nvPr/>
        </p:nvSpPr>
        <p:spPr>
          <a:xfrm>
            <a:off x="3151492" y="8532114"/>
            <a:ext cx="9347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0" name="rect"/>
          <p:cNvSpPr/>
          <p:nvPr/>
        </p:nvSpPr>
        <p:spPr>
          <a:xfrm>
            <a:off x="5231066" y="7059917"/>
            <a:ext cx="9347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51" name="picture 451"/>
          <p:cNvPicPr>
            <a:picLocks noChangeAspect="1"/>
          </p:cNvPicPr>
          <p:nvPr/>
        </p:nvPicPr>
        <p:blipFill>
          <a:blip r:embed="rId210"/>
          <a:stretch>
            <a:fillRect/>
          </a:stretch>
        </p:blipFill>
        <p:spPr>
          <a:xfrm rot="21600000">
            <a:off x="4895189" y="6456515"/>
            <a:ext cx="9347" cy="73659"/>
          </a:xfrm>
          <a:prstGeom prst="rect">
            <a:avLst/>
          </a:prstGeom>
        </p:spPr>
      </p:pic>
      <p:sp>
        <p:nvSpPr>
          <p:cNvPr id="452" name="rect"/>
          <p:cNvSpPr/>
          <p:nvPr/>
        </p:nvSpPr>
        <p:spPr>
          <a:xfrm>
            <a:off x="3151492" y="6872770"/>
            <a:ext cx="9347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3" name="rect"/>
          <p:cNvSpPr/>
          <p:nvPr/>
        </p:nvSpPr>
        <p:spPr>
          <a:xfrm>
            <a:off x="3139922" y="5967679"/>
            <a:ext cx="9347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4" name="rect"/>
          <p:cNvSpPr/>
          <p:nvPr/>
        </p:nvSpPr>
        <p:spPr>
          <a:xfrm>
            <a:off x="2699550" y="6269367"/>
            <a:ext cx="9347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5" name="rect"/>
          <p:cNvSpPr/>
          <p:nvPr/>
        </p:nvSpPr>
        <p:spPr>
          <a:xfrm>
            <a:off x="3058858" y="5024234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6" name="rect"/>
          <p:cNvSpPr/>
          <p:nvPr/>
        </p:nvSpPr>
        <p:spPr>
          <a:xfrm>
            <a:off x="2822435" y="5325922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7" name="rect"/>
          <p:cNvSpPr/>
          <p:nvPr/>
        </p:nvSpPr>
        <p:spPr>
          <a:xfrm>
            <a:off x="6454470" y="5802071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58" name="picture 458"/>
          <p:cNvPicPr>
            <a:picLocks noChangeAspect="1"/>
          </p:cNvPicPr>
          <p:nvPr/>
        </p:nvPicPr>
        <p:blipFill>
          <a:blip r:embed="rId211"/>
          <a:stretch>
            <a:fillRect/>
          </a:stretch>
        </p:blipFill>
        <p:spPr>
          <a:xfrm rot="21600000">
            <a:off x="6600888" y="6254610"/>
            <a:ext cx="9334" cy="73672"/>
          </a:xfrm>
          <a:prstGeom prst="rect">
            <a:avLst/>
          </a:prstGeom>
        </p:spPr>
      </p:pic>
      <p:sp>
        <p:nvSpPr>
          <p:cNvPr id="459" name="rect"/>
          <p:cNvSpPr/>
          <p:nvPr/>
        </p:nvSpPr>
        <p:spPr>
          <a:xfrm>
            <a:off x="6838226" y="4595279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0" name="rect"/>
          <p:cNvSpPr/>
          <p:nvPr/>
        </p:nvSpPr>
        <p:spPr>
          <a:xfrm>
            <a:off x="6656502" y="4444428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61" name="picture 461"/>
          <p:cNvPicPr>
            <a:picLocks noChangeAspect="1"/>
          </p:cNvPicPr>
          <p:nvPr/>
        </p:nvPicPr>
        <p:blipFill>
          <a:blip r:embed="rId212"/>
          <a:stretch>
            <a:fillRect/>
          </a:stretch>
        </p:blipFill>
        <p:spPr>
          <a:xfrm rot="21600000">
            <a:off x="6512509" y="6254610"/>
            <a:ext cx="9334" cy="73672"/>
          </a:xfrm>
          <a:prstGeom prst="rect">
            <a:avLst/>
          </a:prstGeom>
        </p:spPr>
      </p:pic>
      <p:sp>
        <p:nvSpPr>
          <p:cNvPr id="462" name="rect"/>
          <p:cNvSpPr/>
          <p:nvPr/>
        </p:nvSpPr>
        <p:spPr>
          <a:xfrm>
            <a:off x="6899885" y="5952921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3" name="rect"/>
          <p:cNvSpPr/>
          <p:nvPr/>
        </p:nvSpPr>
        <p:spPr>
          <a:xfrm>
            <a:off x="6909637" y="5802071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4" name="rect"/>
          <p:cNvSpPr/>
          <p:nvPr/>
        </p:nvSpPr>
        <p:spPr>
          <a:xfrm>
            <a:off x="6596875" y="5047818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5" name="rect"/>
          <p:cNvSpPr/>
          <p:nvPr/>
        </p:nvSpPr>
        <p:spPr>
          <a:xfrm>
            <a:off x="5337670" y="4123779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6" name="rect"/>
          <p:cNvSpPr/>
          <p:nvPr/>
        </p:nvSpPr>
        <p:spPr>
          <a:xfrm>
            <a:off x="6517030" y="5500370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7" name="rect"/>
          <p:cNvSpPr/>
          <p:nvPr/>
        </p:nvSpPr>
        <p:spPr>
          <a:xfrm>
            <a:off x="6849389" y="5651220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8" name="rect"/>
          <p:cNvSpPr/>
          <p:nvPr/>
        </p:nvSpPr>
        <p:spPr>
          <a:xfrm>
            <a:off x="5162181" y="4727181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9" name="rect"/>
          <p:cNvSpPr/>
          <p:nvPr/>
        </p:nvSpPr>
        <p:spPr>
          <a:xfrm>
            <a:off x="5136159" y="4274629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0" name="rect"/>
          <p:cNvSpPr/>
          <p:nvPr/>
        </p:nvSpPr>
        <p:spPr>
          <a:xfrm>
            <a:off x="4955336" y="4123779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1" name="rect"/>
          <p:cNvSpPr/>
          <p:nvPr/>
        </p:nvSpPr>
        <p:spPr>
          <a:xfrm>
            <a:off x="7205789" y="6103759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2" name="rect"/>
          <p:cNvSpPr/>
          <p:nvPr/>
        </p:nvSpPr>
        <p:spPr>
          <a:xfrm>
            <a:off x="6514820" y="4746117"/>
            <a:ext cx="9334" cy="73672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3" name="rect"/>
          <p:cNvSpPr/>
          <p:nvPr/>
        </p:nvSpPr>
        <p:spPr>
          <a:xfrm>
            <a:off x="2184844" y="8079562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4" name="rect"/>
          <p:cNvSpPr/>
          <p:nvPr/>
        </p:nvSpPr>
        <p:spPr>
          <a:xfrm>
            <a:off x="3151492" y="8833815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5" name="rect"/>
          <p:cNvSpPr/>
          <p:nvPr/>
        </p:nvSpPr>
        <p:spPr>
          <a:xfrm>
            <a:off x="3084829" y="8381263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6" name="rect"/>
          <p:cNvSpPr/>
          <p:nvPr/>
        </p:nvSpPr>
        <p:spPr>
          <a:xfrm>
            <a:off x="3076384" y="8079562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7" name="rect"/>
          <p:cNvSpPr/>
          <p:nvPr/>
        </p:nvSpPr>
        <p:spPr>
          <a:xfrm>
            <a:off x="3151492" y="7325321"/>
            <a:ext cx="9334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8" name="rect"/>
          <p:cNvSpPr/>
          <p:nvPr/>
        </p:nvSpPr>
        <p:spPr>
          <a:xfrm>
            <a:off x="3151492" y="7174471"/>
            <a:ext cx="9334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9" name="rect"/>
          <p:cNvSpPr/>
          <p:nvPr/>
        </p:nvSpPr>
        <p:spPr>
          <a:xfrm>
            <a:off x="2919691" y="7174471"/>
            <a:ext cx="9334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0" name="rect"/>
          <p:cNvSpPr/>
          <p:nvPr/>
        </p:nvSpPr>
        <p:spPr>
          <a:xfrm>
            <a:off x="3153397" y="6420218"/>
            <a:ext cx="9334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1" name="rect"/>
          <p:cNvSpPr/>
          <p:nvPr/>
        </p:nvSpPr>
        <p:spPr>
          <a:xfrm>
            <a:off x="2988881" y="7023620"/>
            <a:ext cx="9334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2" name="rect"/>
          <p:cNvSpPr/>
          <p:nvPr/>
        </p:nvSpPr>
        <p:spPr>
          <a:xfrm>
            <a:off x="5078513" y="8719248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3" name="rect"/>
          <p:cNvSpPr/>
          <p:nvPr/>
        </p:nvSpPr>
        <p:spPr>
          <a:xfrm>
            <a:off x="5190540" y="7814157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4" name="rect"/>
          <p:cNvSpPr/>
          <p:nvPr/>
        </p:nvSpPr>
        <p:spPr>
          <a:xfrm>
            <a:off x="5166194" y="7965008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5" name="rect"/>
          <p:cNvSpPr/>
          <p:nvPr/>
        </p:nvSpPr>
        <p:spPr>
          <a:xfrm>
            <a:off x="5246077" y="8417560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6" name="rect"/>
          <p:cNvSpPr/>
          <p:nvPr/>
        </p:nvSpPr>
        <p:spPr>
          <a:xfrm>
            <a:off x="5333060" y="8266709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7" name="rect"/>
          <p:cNvSpPr/>
          <p:nvPr/>
        </p:nvSpPr>
        <p:spPr>
          <a:xfrm>
            <a:off x="5023205" y="8115858"/>
            <a:ext cx="9334" cy="73660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8" name="rect"/>
          <p:cNvSpPr/>
          <p:nvPr/>
        </p:nvSpPr>
        <p:spPr>
          <a:xfrm>
            <a:off x="5086641" y="6758216"/>
            <a:ext cx="9334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9" name="rect"/>
          <p:cNvSpPr/>
          <p:nvPr/>
        </p:nvSpPr>
        <p:spPr>
          <a:xfrm>
            <a:off x="5024120" y="6607365"/>
            <a:ext cx="9334" cy="73659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0" name="rect"/>
          <p:cNvSpPr/>
          <p:nvPr/>
        </p:nvSpPr>
        <p:spPr>
          <a:xfrm>
            <a:off x="3118896" y="5235982"/>
            <a:ext cx="13271" cy="14071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1" name="rect"/>
          <p:cNvSpPr/>
          <p:nvPr/>
        </p:nvSpPr>
        <p:spPr>
          <a:xfrm>
            <a:off x="3216847" y="5235982"/>
            <a:ext cx="13271" cy="14071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92" name="picture 492"/>
          <p:cNvPicPr>
            <a:picLocks noChangeAspect="1"/>
          </p:cNvPicPr>
          <p:nvPr/>
        </p:nvPicPr>
        <p:blipFill>
          <a:blip r:embed="rId213"/>
          <a:stretch>
            <a:fillRect/>
          </a:stretch>
        </p:blipFill>
        <p:spPr>
          <a:xfrm rot="21600000">
            <a:off x="1191244" y="6344674"/>
            <a:ext cx="13271" cy="14059"/>
          </a:xfrm>
          <a:prstGeom prst="rect">
            <a:avLst/>
          </a:prstGeom>
        </p:spPr>
      </p:pic>
      <p:pic>
        <p:nvPicPr>
          <p:cNvPr id="493" name="picture 493"/>
          <p:cNvPicPr>
            <a:picLocks noChangeAspect="1"/>
          </p:cNvPicPr>
          <p:nvPr/>
        </p:nvPicPr>
        <p:blipFill>
          <a:blip r:embed="rId214"/>
          <a:stretch>
            <a:fillRect/>
          </a:stretch>
        </p:blipFill>
        <p:spPr>
          <a:xfrm rot="21600000">
            <a:off x="1098222" y="6344674"/>
            <a:ext cx="13271" cy="14059"/>
          </a:xfrm>
          <a:prstGeom prst="rect">
            <a:avLst/>
          </a:prstGeom>
        </p:spPr>
      </p:pic>
      <p:pic>
        <p:nvPicPr>
          <p:cNvPr id="494" name="picture 494"/>
          <p:cNvPicPr>
            <a:picLocks noChangeAspect="1"/>
          </p:cNvPicPr>
          <p:nvPr/>
        </p:nvPicPr>
        <p:blipFill>
          <a:blip r:embed="rId215"/>
          <a:stretch>
            <a:fillRect/>
          </a:stretch>
        </p:blipFill>
        <p:spPr>
          <a:xfrm rot="21600000">
            <a:off x="1285274" y="6344674"/>
            <a:ext cx="13271" cy="140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picture 4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2880004"/>
            <a:ext cx="15119985" cy="7199998"/>
          </a:xfrm>
          <a:prstGeom prst="rect">
            <a:avLst/>
          </a:prstGeom>
        </p:spPr>
      </p:pic>
      <p:pic>
        <p:nvPicPr>
          <p:cNvPr id="496" name="picture 4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018568" y="6256794"/>
            <a:ext cx="2588437" cy="3585603"/>
          </a:xfrm>
          <a:prstGeom prst="rect">
            <a:avLst/>
          </a:prstGeom>
        </p:spPr>
      </p:pic>
      <p:sp>
        <p:nvSpPr>
          <p:cNvPr id="497" name="rect"/>
          <p:cNvSpPr/>
          <p:nvPr/>
        </p:nvSpPr>
        <p:spPr>
          <a:xfrm>
            <a:off x="12018568" y="3108007"/>
            <a:ext cx="2588437" cy="3023996"/>
          </a:xfrm>
          <a:prstGeom prst="rect">
            <a:avLst/>
          </a:prstGeom>
          <a:solidFill>
            <a:srgbClr val="ECEFF4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8" name="textbox 498"/>
          <p:cNvSpPr/>
          <p:nvPr/>
        </p:nvSpPr>
        <p:spPr>
          <a:xfrm>
            <a:off x="12151334" y="6372134"/>
            <a:ext cx="2313939" cy="33470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151"/>
              </a:lnSpc>
              <a:tabLst/>
            </a:pPr>
            <a:endParaRPr lang="Arial" altLang="Arial" sz="100" dirty="0"/>
          </a:p>
          <a:p>
            <a:pPr marL="20828" algn="l" rtl="0" eaLnBrk="0">
              <a:lnSpc>
                <a:spcPct val="86000"/>
              </a:lnSpc>
              <a:tabLst/>
            </a:pPr>
            <a:r>
              <a:rPr sz="16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</a:t>
            </a:r>
            <a:r>
              <a:rPr sz="1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endParaRPr lang="Arial" altLang="Arial" sz="1600" dirty="0"/>
          </a:p>
          <a:p>
            <a:pPr marL="20218" algn="l" rtl="0" eaLnBrk="0">
              <a:lnSpc>
                <a:spcPct val="91000"/>
              </a:lnSpc>
              <a:spcBef>
                <a:spcPts val="534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assets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endParaRPr lang="Arial" altLang="Arial" sz="800" dirty="0"/>
          </a:p>
          <a:p>
            <a:pPr marL="20218" algn="l" rtl="0" eaLnBrk="0">
              <a:lnSpc>
                <a:spcPct val="91000"/>
              </a:lnSpc>
              <a:spcBef>
                <a:spcPts val="226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endParaRPr lang="Arial" altLang="Arial" sz="800" dirty="0"/>
          </a:p>
          <a:p>
            <a:pPr marL="20218" algn="l" rtl="0" eaLnBrk="0">
              <a:lnSpc>
                <a:spcPct val="98000"/>
              </a:lnSpc>
              <a:spcBef>
                <a:spcPts val="159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householder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psychology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endParaRPr lang="Arial" altLang="Arial" sz="800" dirty="0"/>
          </a:p>
          <a:p>
            <a:pPr marL="20218" algn="l" rtl="0" eaLnBrk="0">
              <a:lnSpc>
                <a:spcPct val="98000"/>
              </a:lnSpc>
              <a:spcBef>
                <a:spcPts val="159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householder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physiology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7</a:t>
            </a:r>
            <a:endParaRPr lang="Arial" altLang="Arial" sz="800" dirty="0"/>
          </a:p>
          <a:p>
            <a:pPr marL="20218" algn="l" rtl="0" eaLnBrk="0">
              <a:lnSpc>
                <a:spcPct val="98000"/>
              </a:lnSpc>
              <a:spcBef>
                <a:spcPts val="156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householder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benefits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</a:t>
            </a:r>
            <a:endParaRPr lang="Arial" altLang="Arial" sz="800" dirty="0"/>
          </a:p>
          <a:p>
            <a:pPr marL="14630" algn="l" rtl="0" eaLnBrk="0">
              <a:lnSpc>
                <a:spcPct val="90000"/>
              </a:lnSpc>
              <a:spcBef>
                <a:spcPts val="228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8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apartment</a:t>
            </a:r>
            <a:r>
              <a:rPr sz="8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800" dirty="0"/>
          </a:p>
          <a:p>
            <a:pPr marL="20218" algn="l" rtl="0" eaLnBrk="0">
              <a:lnSpc>
                <a:spcPct val="91000"/>
              </a:lnSpc>
              <a:spcBef>
                <a:spcPts val="238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Housing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4.5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11</a:t>
            </a:r>
            <a:endParaRPr lang="Arial" altLang="Arial" sz="800" dirty="0"/>
          </a:p>
          <a:p>
            <a:pPr marL="14630" algn="l" rtl="0" eaLnBrk="0">
              <a:lnSpc>
                <a:spcPct val="90000"/>
              </a:lnSpc>
              <a:spcBef>
                <a:spcPts val="225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8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apartment</a:t>
            </a:r>
            <a:r>
              <a:rPr sz="8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800" dirty="0"/>
          </a:p>
          <a:p>
            <a:pPr marL="20218" algn="l" rtl="0" eaLnBrk="0">
              <a:lnSpc>
                <a:spcPct val="91000"/>
              </a:lnSpc>
              <a:spcBef>
                <a:spcPts val="238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public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4.5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13</a:t>
            </a:r>
            <a:endParaRPr lang="Arial" altLang="Arial" sz="800" dirty="0"/>
          </a:p>
          <a:p>
            <a:pPr marL="14630" algn="l" rtl="0" eaLnBrk="0">
              <a:lnSpc>
                <a:spcPct val="72000"/>
              </a:lnSpc>
              <a:spcBef>
                <a:spcPts val="225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apartment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Tower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15</a:t>
            </a:r>
            <a:endParaRPr lang="Arial" altLang="Arial" sz="800" dirty="0"/>
          </a:p>
          <a:p>
            <a:pPr marL="12700" algn="l" rtl="0" eaLnBrk="0">
              <a:lnSpc>
                <a:spcPct val="72000"/>
              </a:lnSpc>
              <a:spcBef>
                <a:spcPts val="399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Nature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17</a:t>
            </a:r>
            <a:endParaRPr lang="Arial" altLang="Arial" sz="800" dirty="0"/>
          </a:p>
          <a:p>
            <a:pPr marL="15544" algn="l" rtl="0" eaLnBrk="0">
              <a:lnSpc>
                <a:spcPct val="90000"/>
              </a:lnSpc>
              <a:spcBef>
                <a:spcPts val="418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leads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800" dirty="0"/>
          </a:p>
          <a:p>
            <a:pPr marL="13005" algn="l" rtl="0" eaLnBrk="0">
              <a:lnSpc>
                <a:spcPct val="91000"/>
              </a:lnSpc>
              <a:spcBef>
                <a:spcPts val="234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streamlined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</a:t>
            </a:r>
            <a:endParaRPr lang="Arial" altLang="Arial" sz="800" dirty="0"/>
          </a:p>
          <a:p>
            <a:pPr marL="15544" algn="l" rtl="0" eaLnBrk="0">
              <a:lnSpc>
                <a:spcPct val="90000"/>
              </a:lnSpc>
              <a:spcBef>
                <a:spcPts val="228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leads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800" dirty="0"/>
          </a:p>
          <a:p>
            <a:pPr marL="15037" algn="l" rtl="0" eaLnBrk="0">
              <a:lnSpc>
                <a:spcPct val="91000"/>
              </a:lnSpc>
              <a:spcBef>
                <a:spcPts val="238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global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transportation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21</a:t>
            </a:r>
            <a:endParaRPr lang="Arial" altLang="Arial" sz="800" dirty="0"/>
          </a:p>
          <a:p>
            <a:pPr marL="15544" algn="l" rtl="0" eaLnBrk="0">
              <a:lnSpc>
                <a:spcPct val="90000"/>
              </a:lnSpc>
              <a:spcBef>
                <a:spcPts val="225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leads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800" dirty="0"/>
          </a:p>
          <a:p>
            <a:pPr marL="15138" algn="l" rtl="0" eaLnBrk="0">
              <a:lnSpc>
                <a:spcPct val="88000"/>
              </a:lnSpc>
              <a:spcBef>
                <a:spcPts val="233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installation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22</a:t>
            </a:r>
            <a:endParaRPr lang="Arial" altLang="Arial" sz="800" dirty="0"/>
          </a:p>
          <a:p>
            <a:pPr marL="20218" algn="l" rtl="0" eaLnBrk="0">
              <a:lnSpc>
                <a:spcPct val="72000"/>
              </a:lnSpc>
              <a:spcBef>
                <a:spcPts val="259"/>
              </a:spcBef>
              <a:tabLst/>
            </a:pP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Rated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eters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lang="Arial" altLang="Arial" sz="800" dirty="0"/>
          </a:p>
          <a:p>
            <a:pPr marL="19608" algn="l" rtl="0" eaLnBrk="0">
              <a:lnSpc>
                <a:spcPct val="72000"/>
              </a:lnSpc>
              <a:spcBef>
                <a:spcPts val="409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parameters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technical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standards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23</a:t>
            </a:r>
            <a:endParaRPr lang="Arial" altLang="Arial" sz="800" dirty="0"/>
          </a:p>
          <a:p>
            <a:pPr marL="20218" algn="l" rtl="0" eaLnBrk="0">
              <a:lnSpc>
                <a:spcPct val="91000"/>
              </a:lnSpc>
              <a:spcBef>
                <a:spcPts val="399"/>
              </a:spcBef>
              <a:tabLst/>
            </a:pPr>
            <a:r>
              <a:rPr sz="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Brief</a:t>
            </a:r>
            <a:r>
              <a:rPr sz="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Histo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</a:t>
            </a:r>
            <a:r>
              <a:rPr sz="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BROAD</a:t>
            </a:r>
            <a:endParaRPr lang="Arial" altLang="Arial" sz="800" dirty="0"/>
          </a:p>
          <a:p>
            <a:pPr marL="20218" algn="l" rtl="0" eaLnBrk="0">
              <a:lnSpc>
                <a:spcPct val="91000"/>
              </a:lnSpc>
              <a:spcBef>
                <a:spcPts val="238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25</a:t>
            </a:r>
            <a:endParaRPr lang="Arial" altLang="Arial" sz="800" dirty="0"/>
          </a:p>
          <a:p>
            <a:pPr marL="15544" algn="l" rtl="0" eaLnBrk="0">
              <a:lnSpc>
                <a:spcPct val="91000"/>
              </a:lnSpc>
              <a:spcBef>
                <a:spcPts val="215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Company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Profile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26</a:t>
            </a:r>
            <a:endParaRPr lang="Arial" altLang="Arial" sz="800" dirty="0"/>
          </a:p>
        </p:txBody>
      </p:sp>
      <p:sp>
        <p:nvSpPr>
          <p:cNvPr id="499" name="textbox 499"/>
          <p:cNvSpPr/>
          <p:nvPr/>
        </p:nvSpPr>
        <p:spPr>
          <a:xfrm>
            <a:off x="12151132" y="3282971"/>
            <a:ext cx="2327275" cy="26797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208"/>
              </a:lnSpc>
              <a:tabLst/>
            </a:pPr>
            <a:endParaRPr lang="Arial" altLang="Arial" sz="100" dirty="0"/>
          </a:p>
          <a:p>
            <a:pPr marL="19208" indent="-4096" algn="l" rtl="0" eaLnBrk="0">
              <a:lnSpc>
                <a:spcPct val="93000"/>
              </a:lnSpc>
              <a:tabLst/>
            </a:pP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future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1000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4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4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13-year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R&amp;D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inp</a:t>
            </a:r>
            <a:r>
              <a:rPr sz="14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</a:t>
            </a:r>
            <a:r>
              <a:rPr sz="14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ts</a:t>
            </a:r>
            <a:endParaRPr lang="Arial" altLang="Arial" sz="1400" dirty="0"/>
          </a:p>
          <a:p>
            <a:pPr marL="19811" indent="610" algn="l" rtl="0" eaLnBrk="0">
              <a:lnSpc>
                <a:spcPct val="105000"/>
              </a:lnSpc>
              <a:spcBef>
                <a:spcPts val="724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8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8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8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</a:t>
            </a:r>
            <a:r>
              <a:rPr sz="8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BROAD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Group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invested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RMB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8+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billion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1000+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employees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13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endParaRPr lang="Arial" altLang="Arial" sz="800" dirty="0"/>
          </a:p>
          <a:p>
            <a:pPr marL="12700" indent="508" algn="l" rtl="0" eaLnBrk="0">
              <a:lnSpc>
                <a:spcPct val="104000"/>
              </a:lnSpc>
              <a:spcBef>
                <a:spcPts val="35"/>
              </a:spcBef>
              <a:tabLst/>
            </a:pP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8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8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BROAD</a:t>
            </a:r>
            <a:r>
              <a:rPr sz="8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original</a:t>
            </a:r>
            <a:r>
              <a:rPr sz="8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",</a:t>
            </a:r>
            <a:r>
              <a:rPr sz="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columns</a:t>
            </a:r>
            <a:r>
              <a:rPr sz="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beams</a:t>
            </a:r>
            <a:r>
              <a:rPr sz="8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section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8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8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8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8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</a:t>
            </a:r>
            <a:r>
              <a:rPr sz="8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spc="3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super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8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characteristics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8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8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8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slabs</a:t>
            </a:r>
            <a:r>
              <a:rPr sz="8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8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8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spc="4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consumption</a:t>
            </a:r>
            <a:r>
              <a:rPr sz="800" spc="4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drastically</a:t>
            </a:r>
            <a:r>
              <a:rPr sz="800" spc="4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4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</a:t>
            </a:r>
            <a:r>
              <a:rPr sz="800" spc="4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spc="4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800" spc="4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8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8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</a:t>
            </a:r>
            <a:r>
              <a:rPr sz="8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8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amlined</a:t>
            </a:r>
            <a:r>
              <a:rPr sz="8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</a:t>
            </a:r>
            <a:r>
              <a:rPr sz="8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oduc</a:t>
            </a:r>
            <a:r>
              <a:rPr sz="8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</a:t>
            </a:r>
            <a:r>
              <a:rPr sz="8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8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convert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expensive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800" spc="2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economically</a:t>
            </a:r>
            <a:r>
              <a:rPr sz="8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acceptable</a:t>
            </a:r>
            <a:r>
              <a:rPr sz="8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ones</a:t>
            </a:r>
            <a:r>
              <a:rPr sz="8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Importantly</a:t>
            </a:r>
            <a:r>
              <a:rPr sz="8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span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8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reach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1,000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were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demolished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could</a:t>
            </a:r>
            <a:r>
              <a:rPr sz="8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8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recycled</a:t>
            </a:r>
            <a:r>
              <a:rPr sz="8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8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8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possible</a:t>
            </a:r>
            <a:r>
              <a:rPr sz="8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8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8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generational</a:t>
            </a:r>
            <a:r>
              <a:rPr sz="8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legacy</a:t>
            </a:r>
            <a:endParaRPr lang="Arial" altLang="Arial" sz="800" dirty="0"/>
          </a:p>
        </p:txBody>
      </p:sp>
      <p:sp>
        <p:nvSpPr>
          <p:cNvPr id="500" name="textbox 500"/>
          <p:cNvSpPr/>
          <p:nvPr/>
        </p:nvSpPr>
        <p:spPr>
          <a:xfrm>
            <a:off x="524430" y="1912042"/>
            <a:ext cx="5755640" cy="679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293"/>
              </a:lnSpc>
              <a:tabLst/>
            </a:pPr>
            <a:endParaRPr lang="Arial" altLang="Arial" sz="100" dirty="0"/>
          </a:p>
          <a:p>
            <a:pPr marL="12700" indent="1777" algn="l" rtl="0" eaLnBrk="0">
              <a:lnSpc>
                <a:spcPct val="107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20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20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20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20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0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20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assets</a:t>
            </a:r>
            <a:r>
              <a:rPr sz="20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makes</a:t>
            </a:r>
            <a:r>
              <a:rPr sz="2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</a:t>
            </a:r>
            <a:r>
              <a:rPr sz="2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assets</a:t>
            </a:r>
            <a:r>
              <a:rPr sz="2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2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generational</a:t>
            </a:r>
            <a:r>
              <a:rPr sz="2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legacy</a:t>
            </a:r>
            <a:endParaRPr lang="Arial" altLang="Arial" sz="2000" dirty="0"/>
          </a:p>
        </p:txBody>
      </p:sp>
      <p:sp>
        <p:nvSpPr>
          <p:cNvPr id="501" name="textbox 501"/>
          <p:cNvSpPr/>
          <p:nvPr/>
        </p:nvSpPr>
        <p:spPr>
          <a:xfrm>
            <a:off x="510815" y="10327533"/>
            <a:ext cx="14098269" cy="1422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399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6000"/>
              </a:lnSpc>
              <a:tabLst/>
            </a:pP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lang="Arial" altLang="Arial" sz="800" dirty="0"/>
          </a:p>
        </p:txBody>
      </p:sp>
      <p:pic>
        <p:nvPicPr>
          <p:cNvPr id="502" name="picture 5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pic>
        <p:nvPicPr>
          <p:cNvPr id="503" name="picture 50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505" name="picture 50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506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08" name="picture 5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05777" y="3114014"/>
            <a:ext cx="4318215" cy="4744542"/>
          </a:xfrm>
          <a:prstGeom prst="rect">
            <a:avLst/>
          </a:prstGeom>
        </p:spPr>
      </p:pic>
      <p:sp>
        <p:nvSpPr>
          <p:cNvPr id="509" name="textbox 509"/>
          <p:cNvSpPr/>
          <p:nvPr/>
        </p:nvSpPr>
        <p:spPr>
          <a:xfrm>
            <a:off x="5063715" y="3766325"/>
            <a:ext cx="2258060" cy="5973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786"/>
              </a:lnSpc>
              <a:tabLst/>
            </a:pPr>
            <a:endParaRPr lang="Arial" altLang="Arial" sz="100" dirty="0"/>
          </a:p>
          <a:p>
            <a:pPr algn="r" rtl="0" eaLnBrk="0">
              <a:lnSpc>
                <a:spcPct val="90000"/>
              </a:lnSpc>
              <a:tabLst/>
            </a:pP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</a:t>
            </a:r>
            <a:endParaRPr lang="Arial" altLang="Arial" sz="1800" dirty="0"/>
          </a:p>
          <a:p>
            <a:pPr marL="466919" indent="851293" algn="l" rtl="0" eaLnBrk="0">
              <a:lnSpc>
                <a:spcPct val="103000"/>
              </a:lnSpc>
              <a:spcBef>
                <a:spcPts val="105"/>
              </a:spcBef>
              <a:tabLst/>
            </a:pP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assured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pollution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during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9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endParaRPr lang="Arial" altLang="Arial" sz="900" dirty="0"/>
          </a:p>
          <a:p>
            <a:pPr marL="596653" algn="l" rtl="0" eaLnBrk="0">
              <a:lnSpc>
                <a:spcPct val="90000"/>
              </a:lnSpc>
              <a:spcBef>
                <a:spcPts val="115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short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F/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endParaRPr lang="Arial" altLang="Arial" sz="900" dirty="0"/>
          </a:p>
          <a:p>
            <a:pPr algn="r" rtl="0" eaLnBrk="0">
              <a:lnSpc>
                <a:spcPct val="87000"/>
              </a:lnSpc>
              <a:spcBef>
                <a:spcPts val="1053"/>
              </a:spcBef>
              <a:tabLst/>
            </a:pPr>
            <a:r>
              <a:rPr sz="18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18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teel</a:t>
            </a:r>
            <a:endParaRPr lang="Arial" altLang="Arial" sz="1800" dirty="0"/>
          </a:p>
          <a:p>
            <a:pPr marL="155341" algn="r" rtl="0" eaLnBrk="0">
              <a:lnSpc>
                <a:spcPct val="102000"/>
              </a:lnSpc>
              <a:spcBef>
                <a:spcPts val="165"/>
              </a:spcBef>
              <a:tabLst/>
            </a:pP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1000-year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span,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erational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legacy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recyclable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disposal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900" dirty="0"/>
          </a:p>
          <a:p>
            <a:pPr marL="766375" indent="594924" algn="l" rtl="0" eaLnBrk="0">
              <a:lnSpc>
                <a:spcPct val="96000"/>
              </a:lnSpc>
              <a:spcBef>
                <a:spcPts val="139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Ductile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earthquake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resistance</a:t>
            </a:r>
            <a:endParaRPr lang="Arial" altLang="Arial" sz="900" dirty="0"/>
          </a:p>
          <a:p>
            <a:pPr algn="l" rtl="0" eaLnBrk="0">
              <a:lnSpc>
                <a:spcPct val="133000"/>
              </a:lnSpc>
              <a:tabLst/>
            </a:pPr>
            <a:endParaRPr lang="Arial" altLang="Arial" sz="1000" dirty="0"/>
          </a:p>
          <a:p>
            <a:pPr algn="r" rtl="0" eaLnBrk="0">
              <a:lnSpc>
                <a:spcPct val="87000"/>
              </a:lnSpc>
              <a:spcBef>
                <a:spcPts val="546"/>
              </a:spcBef>
              <a:tabLst/>
            </a:pPr>
            <a:r>
              <a:rPr sz="18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Flexi</a:t>
            </a:r>
            <a:r>
              <a:rPr sz="1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endParaRPr lang="Arial" altLang="Arial" sz="1800" dirty="0"/>
          </a:p>
          <a:p>
            <a:pPr marL="610706" algn="r" rtl="0" eaLnBrk="0">
              <a:lnSpc>
                <a:spcPct val="100000"/>
              </a:lnSpc>
              <a:spcBef>
                <a:spcPts val="166"/>
              </a:spcBef>
              <a:tabLst/>
            </a:pP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bearing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tructure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(11.7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x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4.8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),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lang="Arial" altLang="Arial" sz="900" dirty="0"/>
          </a:p>
          <a:p>
            <a:pPr marL="256153" algn="r" rtl="0" eaLnBrk="0">
              <a:lnSpc>
                <a:spcPct val="96000"/>
              </a:lnSpc>
              <a:spcBef>
                <a:spcPts val="178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doors</a:t>
            </a:r>
            <a:r>
              <a:rPr sz="9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9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9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9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removed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revised</a:t>
            </a:r>
            <a:r>
              <a:rPr sz="9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completion</a:t>
            </a:r>
            <a:endParaRPr lang="Arial" altLang="Arial" sz="900" dirty="0"/>
          </a:p>
          <a:p>
            <a:pPr marL="886395" indent="-691050" algn="l" rtl="0" eaLnBrk="0">
              <a:lnSpc>
                <a:spcPct val="90000"/>
              </a:lnSpc>
              <a:spcBef>
                <a:spcPts val="905"/>
              </a:spcBef>
              <a:tabLst/>
            </a:pP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8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</a:t>
            </a:r>
            <a:r>
              <a:rPr sz="18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8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lower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consumpti</a:t>
            </a:r>
            <a:r>
              <a:rPr sz="1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lang="Arial" altLang="Arial" sz="1800" dirty="0"/>
          </a:p>
          <a:p>
            <a:pPr marL="87443" indent="-74743" algn="l" rtl="0" eaLnBrk="0">
              <a:lnSpc>
                <a:spcPct val="103000"/>
              </a:lnSpc>
              <a:spcBef>
                <a:spcPts val="83"/>
              </a:spcBef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Nearly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Standard"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Passive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adopted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endParaRPr lang="Arial" altLang="Arial" sz="900" dirty="0"/>
          </a:p>
          <a:p>
            <a:pPr marL="581793" indent="198311" algn="l" rtl="0" eaLnBrk="0">
              <a:lnSpc>
                <a:spcPct val="96000"/>
              </a:lnSpc>
              <a:spcBef>
                <a:spcPts val="118"/>
              </a:spcBef>
              <a:tabLst/>
            </a:pP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90%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higher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(A/C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noise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redu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ced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90%)</a:t>
            </a:r>
            <a:endParaRPr lang="Arial" altLang="Arial" sz="900" dirty="0"/>
          </a:p>
          <a:p>
            <a:pPr marL="781468" indent="-316369" algn="l" rtl="0" eaLnBrk="0">
              <a:lnSpc>
                <a:spcPct val="92000"/>
              </a:lnSpc>
              <a:spcBef>
                <a:spcPts val="759"/>
              </a:spcBef>
              <a:tabLst/>
            </a:pPr>
            <a:r>
              <a:rPr sz="1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</a:t>
            </a:r>
            <a:r>
              <a:rPr sz="1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8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cleaner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800" spc="5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outdoors</a:t>
            </a:r>
            <a:endParaRPr lang="Arial" altLang="Arial" sz="1800" dirty="0"/>
          </a:p>
          <a:p>
            <a:pPr marL="94545" indent="236479" algn="r" rtl="0" eaLnBrk="0">
              <a:lnSpc>
                <a:spcPct val="105000"/>
              </a:lnSpc>
              <a:spcBef>
                <a:spcPts val="479"/>
              </a:spcBef>
              <a:tabLst/>
            </a:pP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BROAD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Fresh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0%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fresh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brought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outside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filtering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PM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2.5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99.9%</a:t>
            </a:r>
            <a:endParaRPr lang="Arial" altLang="Arial" sz="900" dirty="0"/>
          </a:p>
          <a:p>
            <a:pPr marL="309866" algn="l" rtl="0" eaLnBrk="0">
              <a:lnSpc>
                <a:spcPct val="90000"/>
              </a:lnSpc>
              <a:spcBef>
                <a:spcPts val="1045"/>
              </a:spcBef>
              <a:tabLst/>
            </a:pP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</a:t>
            </a:r>
            <a:r>
              <a:rPr sz="1800" spc="4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isolation</a:t>
            </a:r>
            <a:endParaRPr lang="Arial" altLang="Arial" sz="1800" dirty="0"/>
          </a:p>
          <a:p>
            <a:pPr marL="539382" indent="481197" algn="l" rtl="0" eaLnBrk="0">
              <a:lnSpc>
                <a:spcPct val="100000"/>
              </a:lnSpc>
              <a:spcBef>
                <a:spcPts val="114"/>
              </a:spcBef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4-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paned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windows,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22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rock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wool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walls.</a:t>
            </a:r>
            <a:endParaRPr lang="Arial" altLang="Arial" sz="900" dirty="0"/>
          </a:p>
          <a:p>
            <a:pPr marL="1112360" indent="-773906" algn="l" rtl="0" eaLnBrk="0">
              <a:lnSpc>
                <a:spcPct val="101000"/>
              </a:lnSpc>
              <a:spcBef>
                <a:spcPts val="19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Ventilation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fresh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isolates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outdoor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noise</a:t>
            </a:r>
            <a:endParaRPr lang="Arial" altLang="Arial" sz="900" dirty="0"/>
          </a:p>
        </p:txBody>
      </p:sp>
      <p:pic>
        <p:nvPicPr>
          <p:cNvPr id="510" name="picture 5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528997" y="4048823"/>
            <a:ext cx="3056356" cy="2867698"/>
          </a:xfrm>
          <a:prstGeom prst="rect">
            <a:avLst/>
          </a:prstGeom>
        </p:spPr>
      </p:pic>
      <p:sp>
        <p:nvSpPr>
          <p:cNvPr id="511" name="textbox 511"/>
          <p:cNvSpPr/>
          <p:nvPr/>
        </p:nvSpPr>
        <p:spPr>
          <a:xfrm>
            <a:off x="9062060" y="3766325"/>
            <a:ext cx="2340610" cy="36537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646"/>
              </a:lnSpc>
              <a:tabLst/>
            </a:pPr>
            <a:endParaRPr lang="Arial" altLang="Arial" sz="100" dirty="0"/>
          </a:p>
          <a:p>
            <a:pPr marL="23444" algn="l" rtl="0" eaLnBrk="0">
              <a:lnSpc>
                <a:spcPct val="87000"/>
              </a:lnSpc>
              <a:tabLst/>
            </a:pP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Site</a:t>
            </a:r>
            <a:r>
              <a:rPr sz="1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</a:t>
            </a:r>
            <a:endParaRPr lang="Arial" altLang="Arial" sz="1800" dirty="0"/>
          </a:p>
          <a:p>
            <a:pPr marL="15214" indent="8686" algn="l" rtl="0" eaLnBrk="0">
              <a:lnSpc>
                <a:spcPct val="102000"/>
              </a:lnSpc>
              <a:spcBef>
                <a:spcPts val="164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pollution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period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;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delivery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hard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endParaRPr lang="Arial" altLang="Arial" sz="900" dirty="0"/>
          </a:p>
          <a:p>
            <a:pPr marL="36017" algn="l" rtl="0" eaLnBrk="0">
              <a:lnSpc>
                <a:spcPct val="88000"/>
              </a:lnSpc>
              <a:spcBef>
                <a:spcPts val="1033"/>
              </a:spcBef>
              <a:tabLst/>
            </a:pP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Reinforce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concrete</a:t>
            </a:r>
            <a:endParaRPr lang="Arial" altLang="Arial" sz="1800" dirty="0"/>
          </a:p>
          <a:p>
            <a:pPr marL="18186" indent="-3200" algn="l" rtl="0" eaLnBrk="0">
              <a:lnSpc>
                <a:spcPct val="102000"/>
              </a:lnSpc>
              <a:spcBef>
                <a:spcPts val="160"/>
              </a:spcBef>
              <a:tabLst/>
            </a:pP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50-year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span,was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assets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stuffed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wastes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9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disposed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Brittle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coll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apse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case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earthquakes</a:t>
            </a:r>
            <a:endParaRPr lang="Arial" altLang="Arial" sz="900" dirty="0"/>
          </a:p>
          <a:p>
            <a:pPr marL="36017" algn="l" rtl="0" eaLnBrk="0">
              <a:lnSpc>
                <a:spcPct val="87000"/>
              </a:lnSpc>
              <a:spcBef>
                <a:spcPts val="1054"/>
              </a:spcBef>
              <a:tabLst/>
            </a:pPr>
            <a:r>
              <a:rPr sz="1800" spc="-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Fixe</a:t>
            </a:r>
            <a:r>
              <a:rPr sz="18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endParaRPr lang="Arial" altLang="Arial" sz="1800" dirty="0"/>
          </a:p>
          <a:p>
            <a:pPr marL="14757" indent="9143" algn="l" rtl="0" eaLnBrk="0">
              <a:lnSpc>
                <a:spcPct val="103000"/>
              </a:lnSpc>
              <a:spcBef>
                <a:spcPts val="127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Limited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bearing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(The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length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dth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generally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alteration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allowed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doors</a:t>
            </a:r>
            <a:r>
              <a:rPr sz="9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completed</a:t>
            </a:r>
            <a:endParaRPr lang="Arial" altLang="Arial" sz="900" dirty="0"/>
          </a:p>
          <a:p>
            <a:pPr marL="24586" indent="11430" algn="l" rtl="0" eaLnBrk="0">
              <a:lnSpc>
                <a:spcPct val="88000"/>
              </a:lnSpc>
              <a:spcBef>
                <a:spcPts val="999"/>
              </a:spcBef>
              <a:tabLst/>
            </a:pP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ort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higher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1800" spc="4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consumption</a:t>
            </a:r>
            <a:endParaRPr lang="Arial" altLang="Arial" sz="1800" dirty="0"/>
          </a:p>
          <a:p>
            <a:pPr marL="23900" algn="l" rtl="0" eaLnBrk="0">
              <a:lnSpc>
                <a:spcPct val="90000"/>
              </a:lnSpc>
              <a:spcBef>
                <a:spcPts val="224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Poor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thermal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insulated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lang="Arial" altLang="Arial" sz="900" dirty="0"/>
          </a:p>
          <a:p>
            <a:pPr marL="12700" algn="l" rtl="0" eaLnBrk="0">
              <a:lnSpc>
                <a:spcPct val="91000"/>
              </a:lnSpc>
              <a:spcBef>
                <a:spcPts val="126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consumption</a:t>
            </a:r>
            <a:r>
              <a:rPr sz="9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very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noisy</a:t>
            </a:r>
            <a:endParaRPr lang="Arial" altLang="Arial" sz="900" dirty="0"/>
          </a:p>
        </p:txBody>
      </p:sp>
      <p:pic>
        <p:nvPicPr>
          <p:cNvPr id="512" name="picture 5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543690" y="7118998"/>
            <a:ext cx="3045891" cy="2453030"/>
          </a:xfrm>
          <a:prstGeom prst="rect">
            <a:avLst/>
          </a:prstGeom>
        </p:spPr>
      </p:pic>
      <p:sp>
        <p:nvSpPr>
          <p:cNvPr id="513" name="textbox 513"/>
          <p:cNvSpPr/>
          <p:nvPr/>
        </p:nvSpPr>
        <p:spPr>
          <a:xfrm>
            <a:off x="503999" y="8099997"/>
            <a:ext cx="4320540" cy="1476375"/>
          </a:xfrm>
          <a:prstGeom prst="rect">
            <a:avLst/>
          </a:prstGeom>
          <a:solidFill>
            <a:srgbClr val="ECEFF4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  <a:tabLst/>
            </a:pPr>
            <a:endParaRPr lang="Arial" altLang="Arial" sz="900" dirty="0"/>
          </a:p>
          <a:p>
            <a:pPr marL="261132" algn="l" rtl="0" eaLnBrk="0">
              <a:lnSpc>
                <a:spcPct val="91000"/>
              </a:lnSpc>
              <a:spcBef>
                <a:spcPts val="1"/>
              </a:spcBef>
              <a:tabLst/>
            </a:pPr>
            <a:r>
              <a:rPr sz="16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5-Controllable</a:t>
            </a:r>
            <a:r>
              <a:rPr sz="16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6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</a:t>
            </a:r>
            <a:r>
              <a:rPr sz="16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1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ing</a:t>
            </a:r>
            <a:endParaRPr lang="Arial" altLang="Arial" sz="1600" dirty="0"/>
          </a:p>
          <a:p>
            <a:pPr algn="l" rtl="0" eaLnBrk="0">
              <a:lnSpc>
                <a:spcPct val="125000"/>
              </a:lnSpc>
              <a:tabLst/>
            </a:pPr>
            <a:endParaRPr lang="Arial" altLang="Arial" sz="300" dirty="0"/>
          </a:p>
          <a:p>
            <a:pPr marL="261779" indent="-252" algn="l" rtl="0" eaLnBrk="0">
              <a:lnSpc>
                <a:spcPct val="117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Structures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decorations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MEP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100%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factory-made.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procedure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conducted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site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bolt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connection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floors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"5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building":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controllable,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controllable,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ontrollable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800" spc="-10" dirty="0" baseline="-19533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controllable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global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transpo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rt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controllable</a:t>
            </a:r>
            <a:endParaRPr lang="Arial" altLang="Arial" sz="1000" dirty="0"/>
          </a:p>
        </p:txBody>
      </p:sp>
      <p:grpSp>
        <p:nvGrpSpPr>
          <p:cNvPr id="84" name="group 84"/>
          <p:cNvGrpSpPr/>
          <p:nvPr/>
        </p:nvGrpSpPr>
        <p:grpSpPr>
          <a:xfrm rot="21600000">
            <a:off x="7761754" y="3693113"/>
            <a:ext cx="877569" cy="5985748"/>
            <a:chOff x="0" y="0"/>
            <a:chExt cx="877569" cy="5985748"/>
          </a:xfrm>
        </p:grpSpPr>
        <p:pic>
          <p:nvPicPr>
            <p:cNvPr id="514" name="picture 5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877569" cy="5985748"/>
            </a:xfrm>
            <a:prstGeom prst="rect">
              <a:avLst/>
            </a:prstGeom>
          </p:spPr>
        </p:pic>
        <p:sp>
          <p:nvSpPr>
            <p:cNvPr id="515" name="textbox 515"/>
            <p:cNvSpPr/>
            <p:nvPr/>
          </p:nvSpPr>
          <p:spPr>
            <a:xfrm>
              <a:off x="76715" y="358130"/>
              <a:ext cx="733425" cy="53733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698"/>
                </a:lnSpc>
                <a:tabLst/>
              </a:pPr>
              <a:endParaRPr lang="Arial" altLang="Arial" sz="100" dirty="0"/>
            </a:p>
            <a:p>
              <a:pPr marL="108632" algn="l" rtl="0" eaLnBrk="0">
                <a:lnSpc>
                  <a:spcPct val="87000"/>
                </a:lnSpc>
                <a:tabLst/>
              </a:pPr>
              <a:r>
                <a:rPr sz="120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Metho</a:t>
              </a:r>
              <a:r>
                <a:rPr sz="120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</a:t>
              </a:r>
              <a:endParaRPr lang="Arial" altLang="Arial" sz="1200" dirty="0"/>
            </a:p>
            <a:p>
              <a:pPr algn="l" rtl="0" eaLnBrk="0">
                <a:lnSpc>
                  <a:spcPct val="10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8000"/>
                </a:lnSpc>
                <a:tabLst/>
              </a:pPr>
              <a:endParaRPr lang="Arial" altLang="Arial" sz="1000" dirty="0"/>
            </a:p>
            <a:p>
              <a:pPr marL="41803" algn="l" rtl="0" eaLnBrk="0">
                <a:lnSpc>
                  <a:spcPct val="86000"/>
                </a:lnSpc>
                <a:spcBef>
                  <a:spcPts val="368"/>
                </a:spcBef>
                <a:tabLst/>
              </a:pPr>
              <a:r>
                <a:rPr sz="120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Structur</a:t>
              </a:r>
              <a:r>
                <a:rPr sz="120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</a:t>
              </a:r>
              <a:endParaRPr lang="Arial" altLang="Arial" sz="1200" dirty="0"/>
            </a:p>
            <a:p>
              <a:pPr algn="l" rtl="0" eaLnBrk="0">
                <a:lnSpc>
                  <a:spcPct val="108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8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8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9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9000"/>
                </a:lnSpc>
                <a:tabLst/>
              </a:pPr>
              <a:endParaRPr lang="Arial" altLang="Arial" sz="1000" dirty="0"/>
            </a:p>
            <a:p>
              <a:pPr marL="157398" algn="l" rtl="0" eaLnBrk="0">
                <a:lnSpc>
                  <a:spcPct val="86000"/>
                </a:lnSpc>
                <a:spcBef>
                  <a:spcPts val="364"/>
                </a:spcBef>
                <a:tabLst/>
              </a:pPr>
              <a:r>
                <a:rPr sz="1200" spc="-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Spac</a:t>
              </a:r>
              <a:r>
                <a:rPr sz="1200" spc="-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</a:t>
              </a:r>
              <a:endParaRPr lang="Arial" altLang="Arial" sz="1200" dirty="0"/>
            </a:p>
            <a:p>
              <a:pPr algn="l" rtl="0" eaLnBrk="0">
                <a:lnSpc>
                  <a:spcPct val="105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6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6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6000"/>
                </a:lnSpc>
                <a:tabLst/>
              </a:pPr>
              <a:endParaRPr lang="Arial" altLang="Arial" sz="1000" dirty="0"/>
            </a:p>
            <a:p>
              <a:pPr marL="12700" algn="l" rtl="0" eaLnBrk="0">
                <a:lnSpc>
                  <a:spcPct val="88000"/>
                </a:lnSpc>
                <a:spcBef>
                  <a:spcPts val="366"/>
                </a:spcBef>
                <a:tabLst/>
              </a:pPr>
              <a:r>
                <a:rPr sz="12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Comfort</a:t>
              </a:r>
              <a:r>
                <a:rPr sz="1200" spc="1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200" spc="1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&amp;</a:t>
              </a:r>
              <a:endParaRPr lang="Arial" altLang="Arial" sz="1200" dirty="0"/>
            </a:p>
            <a:p>
              <a:pPr marL="34642" indent="94867" algn="l" rtl="0" eaLnBrk="0">
                <a:lnSpc>
                  <a:spcPct val="71000"/>
                </a:lnSpc>
                <a:spcBef>
                  <a:spcPts val="323"/>
                </a:spcBef>
                <a:tabLst/>
              </a:pPr>
              <a:r>
                <a:rPr sz="120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energ</a:t>
              </a:r>
              <a:r>
                <a:rPr sz="12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y</a:t>
              </a:r>
              <a:r>
                <a:rPr sz="12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</a:t>
              </a:r>
              <a:r>
                <a:rPr sz="120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efficie</a:t>
              </a:r>
              <a:r>
                <a:rPr sz="12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ncy</a:t>
              </a:r>
              <a:endParaRPr lang="Arial" altLang="Arial" sz="1200" dirty="0"/>
            </a:p>
            <a:p>
              <a:pPr algn="l" rtl="0" eaLnBrk="0">
                <a:lnSpc>
                  <a:spcPct val="126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6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7000"/>
                </a:lnSpc>
                <a:tabLst/>
              </a:pPr>
              <a:endParaRPr lang="Arial" altLang="Arial" sz="1000" dirty="0"/>
            </a:p>
            <a:p>
              <a:pPr marL="126083" indent="141575" algn="l" rtl="0" eaLnBrk="0">
                <a:lnSpc>
                  <a:spcPct val="94000"/>
                </a:lnSpc>
                <a:spcBef>
                  <a:spcPts val="366"/>
                </a:spcBef>
                <a:tabLst/>
              </a:pPr>
              <a:r>
                <a:rPr sz="120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Ai</a:t>
              </a:r>
              <a:r>
                <a:rPr sz="12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</a:t>
              </a:r>
              <a:r>
                <a:rPr sz="12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</a:t>
              </a:r>
              <a:r>
                <a:rPr sz="1200" spc="5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qualit</a:t>
              </a:r>
              <a:r>
                <a:rPr sz="120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y</a:t>
              </a:r>
              <a:endParaRPr lang="Arial" altLang="Arial" sz="12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300" dirty="0"/>
            </a:p>
            <a:p>
              <a:pPr marL="186965" indent="-112394" algn="l" rtl="0" eaLnBrk="0">
                <a:lnSpc>
                  <a:spcPct val="92000"/>
                </a:lnSpc>
                <a:spcBef>
                  <a:spcPts val="1"/>
                </a:spcBef>
                <a:tabLst/>
              </a:pPr>
              <a:r>
                <a:rPr sz="120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Outdoo</a:t>
              </a:r>
              <a:r>
                <a:rPr sz="120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</a:t>
              </a:r>
              <a:r>
                <a:rPr sz="12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</a:t>
              </a:r>
              <a:r>
                <a:rPr sz="12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noise</a:t>
              </a:r>
              <a:endParaRPr lang="Arial" altLang="Arial" sz="1200" dirty="0"/>
            </a:p>
          </p:txBody>
        </p:sp>
      </p:grpSp>
      <p:sp>
        <p:nvSpPr>
          <p:cNvPr id="516" name="textbox 516"/>
          <p:cNvSpPr/>
          <p:nvPr/>
        </p:nvSpPr>
        <p:spPr>
          <a:xfrm>
            <a:off x="524430" y="1921043"/>
            <a:ext cx="6405879" cy="679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293"/>
              </a:lnSpc>
              <a:tabLst/>
            </a:pPr>
            <a:endParaRPr lang="Arial" altLang="Arial" sz="100" dirty="0"/>
          </a:p>
          <a:p>
            <a:pPr marL="12700" indent="1777" algn="l" rtl="0" eaLnBrk="0">
              <a:lnSpc>
                <a:spcPct val="107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2000" spc="3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2000" spc="3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2000" spc="3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2000" spc="3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000" spc="3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spc="3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2000" spc="3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</a:t>
            </a:r>
            <a:r>
              <a:rPr sz="20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making</a:t>
            </a:r>
            <a:r>
              <a:rPr sz="2000" spc="5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spc="5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complicated</a:t>
            </a:r>
            <a:r>
              <a:rPr sz="2000" spc="5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disorder</a:t>
            </a:r>
            <a:r>
              <a:rPr sz="2000" spc="5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controllable</a:t>
            </a:r>
            <a:endParaRPr lang="Arial" altLang="Arial" sz="2000" dirty="0"/>
          </a:p>
        </p:txBody>
      </p:sp>
      <p:sp>
        <p:nvSpPr>
          <p:cNvPr id="517" name="textbox 517"/>
          <p:cNvSpPr/>
          <p:nvPr/>
        </p:nvSpPr>
        <p:spPr>
          <a:xfrm>
            <a:off x="9061602" y="7809625"/>
            <a:ext cx="2282189" cy="18116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520"/>
              </a:lnSpc>
              <a:tabLst/>
            </a:pPr>
            <a:endParaRPr lang="Arial" altLang="Arial" sz="100" dirty="0"/>
          </a:p>
          <a:p>
            <a:pPr marL="25044" indent="-10972" algn="l" rtl="0" eaLnBrk="0">
              <a:lnSpc>
                <a:spcPct val="85000"/>
              </a:lnSpc>
              <a:tabLst/>
            </a:pP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worse</a:t>
            </a:r>
            <a:r>
              <a:rPr sz="1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outdoor</a:t>
            </a:r>
            <a:r>
              <a:rPr sz="1800" spc="4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endParaRPr lang="Arial" altLang="Arial" sz="1800" dirty="0"/>
          </a:p>
          <a:p>
            <a:pPr marL="24358" algn="l" rtl="0" eaLnBrk="0">
              <a:lnSpc>
                <a:spcPct val="90000"/>
              </a:lnSpc>
              <a:spcBef>
                <a:spcPts val="296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Normal</a:t>
            </a:r>
            <a:r>
              <a:rPr sz="9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ventilation</a:t>
            </a:r>
            <a:r>
              <a:rPr sz="9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9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9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endParaRPr lang="Arial" altLang="Arial" sz="900" dirty="0"/>
          </a:p>
          <a:p>
            <a:pPr marL="21501" indent="-5829" algn="l" rtl="0" eaLnBrk="0">
              <a:lnSpc>
                <a:spcPct val="96000"/>
              </a:lnSpc>
              <a:spcBef>
                <a:spcPts val="127"/>
              </a:spcBef>
              <a:tabLst/>
            </a:pP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A/C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usually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closed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indoor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poor</a:t>
            </a:r>
            <a:endParaRPr lang="Arial" altLang="Arial" sz="900" dirty="0"/>
          </a:p>
          <a:p>
            <a:pPr marL="19557" algn="l" rtl="0" eaLnBrk="0">
              <a:lnSpc>
                <a:spcPct val="92000"/>
              </a:lnSpc>
              <a:spcBef>
                <a:spcPts val="1555"/>
              </a:spcBef>
              <a:tabLst/>
            </a:pP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Transfer</a:t>
            </a:r>
            <a:r>
              <a:rPr sz="18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1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endParaRPr lang="Arial" altLang="Arial" sz="1800" dirty="0"/>
          </a:p>
          <a:p>
            <a:pPr marL="12700" indent="11658" algn="l" rtl="0" eaLnBrk="0">
              <a:lnSpc>
                <a:spcPct val="101000"/>
              </a:lnSpc>
              <a:spcBef>
                <a:spcPts val="94"/>
              </a:spcBef>
              <a:tabLst/>
            </a:pP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Poor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sound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isolation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9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Ventilation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isolate</a:t>
            </a:r>
            <a:r>
              <a:rPr sz="9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indoor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noise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9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outside</a:t>
            </a:r>
            <a:r>
              <a:rPr sz="9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noise</a:t>
            </a:r>
            <a:endParaRPr lang="Arial" altLang="Arial" sz="900" dirty="0"/>
          </a:p>
        </p:txBody>
      </p:sp>
      <p:sp>
        <p:nvSpPr>
          <p:cNvPr id="518" name="textbox 518"/>
          <p:cNvSpPr/>
          <p:nvPr/>
        </p:nvSpPr>
        <p:spPr>
          <a:xfrm>
            <a:off x="503843" y="10333705"/>
            <a:ext cx="14105255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37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3000"/>
              </a:lnSpc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endParaRPr lang="Arial" altLang="Arial" sz="900" dirty="0"/>
          </a:p>
        </p:txBody>
      </p:sp>
      <p:sp>
        <p:nvSpPr>
          <p:cNvPr id="519" name="textbox 519"/>
          <p:cNvSpPr/>
          <p:nvPr/>
        </p:nvSpPr>
        <p:spPr>
          <a:xfrm>
            <a:off x="9024866" y="3126809"/>
            <a:ext cx="1538605" cy="371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61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7000"/>
              </a:lnSpc>
              <a:tabLst/>
            </a:pPr>
            <a:r>
              <a:rPr sz="26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Traditon</a:t>
            </a:r>
            <a:r>
              <a:rPr sz="26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2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endParaRPr lang="Arial" altLang="Arial" sz="2600" dirty="0"/>
          </a:p>
        </p:txBody>
      </p:sp>
      <p:pic>
        <p:nvPicPr>
          <p:cNvPr id="520" name="picture 5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524060" y="3062659"/>
            <a:ext cx="660821" cy="498124"/>
          </a:xfrm>
          <a:prstGeom prst="rect">
            <a:avLst/>
          </a:prstGeom>
        </p:spPr>
      </p:pic>
      <p:sp>
        <p:nvSpPr>
          <p:cNvPr id="521" name="textbox 521"/>
          <p:cNvSpPr/>
          <p:nvPr/>
        </p:nvSpPr>
        <p:spPr>
          <a:xfrm>
            <a:off x="6353675" y="3126809"/>
            <a:ext cx="901700" cy="371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61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7000"/>
              </a:lnSpc>
              <a:tabLst/>
            </a:pPr>
            <a:r>
              <a:rPr sz="26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</a:t>
            </a:r>
            <a:r>
              <a:rPr sz="26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2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lang="Arial" altLang="Arial" sz="2600" dirty="0"/>
          </a:p>
        </p:txBody>
      </p:sp>
      <p:pic>
        <p:nvPicPr>
          <p:cNvPr id="522" name="picture 5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sp>
        <p:nvSpPr>
          <p:cNvPr id="523" name="textbox 523"/>
          <p:cNvSpPr/>
          <p:nvPr/>
        </p:nvSpPr>
        <p:spPr>
          <a:xfrm>
            <a:off x="7931224" y="3149411"/>
            <a:ext cx="425450" cy="3721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78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2500" spc="-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</a:t>
            </a:r>
            <a:r>
              <a:rPr sz="2500" spc="-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endParaRPr lang="Arial" altLang="Arial" sz="2500" dirty="0"/>
          </a:p>
        </p:txBody>
      </p:sp>
      <p:pic>
        <p:nvPicPr>
          <p:cNvPr id="524" name="picture 5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pic>
        <p:nvPicPr>
          <p:cNvPr id="525" name="picture 5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526" name="picture 5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527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529" name="table 529"/>
          <p:cNvGraphicFramePr>
            <a:graphicFrameLocks noGrp="1"/>
          </p:cNvGraphicFramePr>
          <p:nvPr/>
        </p:nvGraphicFramePr>
        <p:xfrm>
          <a:off x="515412" y="4876623"/>
          <a:ext cx="6532244" cy="5057775"/>
        </p:xfrm>
        <a:graphic>
          <a:graphicData uri="http://schemas.openxmlformats.org/drawingml/2006/table">
            <a:tbl>
              <a:tblPr/>
              <a:tblGrid>
                <a:gridCol w="3267709"/>
                <a:gridCol w="3264534"/>
              </a:tblGrid>
              <a:tr h="5057775">
                <a:tc>
                  <a:txBody>
                    <a:bodyPr/>
                    <a:lstStyle/>
                    <a:p>
                      <a:pPr marL="9270" algn="l" rtl="0" eaLnBrk="0">
                        <a:lnSpc>
                          <a:spcPct val="91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Space</a:t>
                      </a: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comfort</a:t>
                      </a: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</a:t>
                      </a:r>
                      <a:endParaRPr lang="Arial" altLang="Arial" sz="1000" dirty="0"/>
                    </a:p>
                    <a:p>
                      <a:pPr marL="204165" indent="-108399" algn="l" rtl="0" eaLnBrk="0">
                        <a:lnSpc>
                          <a:spcPct val="114000"/>
                        </a:lnSpc>
                        <a:spcBef>
                          <a:spcPts val="29"/>
                        </a:spcBef>
                        <a:tabLst/>
                      </a:pP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Big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interior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space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Room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clearance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11.7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4.8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rooms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configured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random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except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location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bathroom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drain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pipe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much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larger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than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any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residential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building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world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without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columns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or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bearing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walls</a:t>
                      </a:r>
                      <a:endParaRPr lang="Arial" altLang="Arial" sz="700" dirty="0"/>
                    </a:p>
                    <a:p>
                      <a:pPr marL="202298" indent="-111010" algn="l" rtl="0" eaLnBrk="0">
                        <a:lnSpc>
                          <a:spcPct val="114000"/>
                        </a:lnSpc>
                        <a:spcBef>
                          <a:spcPts val="180"/>
                        </a:spcBef>
                        <a:tabLst/>
                      </a:pP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indoor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clearance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extremely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high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Apart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from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bathroom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setting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fresh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air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hot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water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electric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fittings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suspended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ceiling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other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spaces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2.7m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high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flat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ceiling.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Ceiling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beams,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lamps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cables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variety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sensors,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fire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sprinklers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also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equipped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if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needed.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Holon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Building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developed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deep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large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passenger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plane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floor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height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floor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slab,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ceilings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ensure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sound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insulation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extremely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complicated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MEP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which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astonishing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up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7m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clear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height</a:t>
                      </a:r>
                      <a:endParaRPr lang="Arial" altLang="Arial" sz="700" dirty="0"/>
                    </a:p>
                    <a:p>
                      <a:pPr marL="201853" indent="-111544" algn="l" rtl="0" eaLnBrk="0">
                        <a:lnSpc>
                          <a:spcPct val="111000"/>
                        </a:lnSpc>
                        <a:spcBef>
                          <a:spcPts val="191"/>
                        </a:spcBef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3)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Very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high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space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utilization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efficiency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: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Due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steel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structure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in-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depth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research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development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load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bearing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structure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occupies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less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than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1%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space,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space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utilization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efficiency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3-6%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higher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that</a:t>
                      </a:r>
                      <a:r>
                        <a:rPr sz="7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traditional</a:t>
                      </a:r>
                      <a:r>
                        <a:rPr sz="7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concrete</a:t>
                      </a:r>
                      <a:r>
                        <a:rPr sz="7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buildings</a:t>
                      </a:r>
                      <a:r>
                        <a:rPr sz="7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700" dirty="0"/>
                    </a:p>
                    <a:p>
                      <a:pPr marL="2920" algn="l" rtl="0" eaLnBrk="0">
                        <a:lnSpc>
                          <a:spcPct val="89000"/>
                        </a:lnSpc>
                        <a:spcBef>
                          <a:spcPts val="792"/>
                        </a:spcBef>
                        <a:tabLst/>
                      </a:pPr>
                      <a:r>
                        <a:rPr sz="10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10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View</a:t>
                      </a:r>
                      <a:r>
                        <a:rPr sz="10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comfort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</a:t>
                      </a:r>
                      <a:endParaRPr lang="Arial" altLang="Arial" sz="1000" dirty="0"/>
                    </a:p>
                    <a:p>
                      <a:pPr marL="204165" indent="-108399" algn="l" rtl="0" eaLnBrk="0">
                        <a:lnSpc>
                          <a:spcPct val="101000"/>
                        </a:lnSpc>
                        <a:spcBef>
                          <a:spcPts val="234"/>
                        </a:spcBef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Casement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&amp;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bay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2.57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2.4m,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bay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180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degrees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view</a:t>
                      </a:r>
                      <a:endParaRPr lang="Arial" altLang="Arial" sz="700" dirty="0"/>
                    </a:p>
                    <a:p>
                      <a:pPr marL="201853" indent="-110566" algn="l" rtl="0" eaLnBrk="0">
                        <a:lnSpc>
                          <a:spcPct val="104000"/>
                        </a:lnSpc>
                        <a:spcBef>
                          <a:spcPts val="213"/>
                        </a:spcBef>
                        <a:tabLst/>
                      </a:pP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ultra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clear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glasses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4-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paned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glasses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more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clear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than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1-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paned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glass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colorless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ensure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original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good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views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outside</a:t>
                      </a:r>
                      <a:endParaRPr lang="Arial" altLang="Arial" sz="700" dirty="0"/>
                    </a:p>
                    <a:p>
                      <a:pPr marL="204165" indent="-113855" algn="l" rtl="0" eaLnBrk="0">
                        <a:lnSpc>
                          <a:spcPct val="104000"/>
                        </a:lnSpc>
                        <a:spcBef>
                          <a:spcPts val="213"/>
                        </a:spcBef>
                        <a:tabLst/>
                      </a:pP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3)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glass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very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airtight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hollow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glass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argon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charging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≥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92%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ensure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fogging</a:t>
                      </a:r>
                      <a:endParaRPr lang="Arial" altLang="Arial" sz="700" dirty="0"/>
                    </a:p>
                    <a:p>
                      <a:pPr marL="1524" algn="l" rtl="0" eaLnBrk="0">
                        <a:lnSpc>
                          <a:spcPct val="92000"/>
                        </a:lnSpc>
                        <a:spcBef>
                          <a:spcPts val="792"/>
                        </a:spcBef>
                        <a:tabLst/>
                      </a:pPr>
                      <a:r>
                        <a:rPr sz="10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10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Sunlight</a:t>
                      </a:r>
                      <a:r>
                        <a:rPr sz="10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comfort</a:t>
                      </a:r>
                      <a:r>
                        <a:rPr sz="10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</a:t>
                      </a:r>
                      <a:endParaRPr lang="Arial" altLang="Arial" sz="1000" dirty="0"/>
                    </a:p>
                    <a:p>
                      <a:pPr marL="201498" indent="-105732" algn="l" rtl="0" eaLnBrk="0">
                        <a:lnSpc>
                          <a:spcPct val="100000"/>
                        </a:lnSpc>
                        <a:spcBef>
                          <a:spcPts val="189"/>
                        </a:spcBef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Super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clear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glass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windows,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does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change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color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get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weak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when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it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shines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into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rooms</a:t>
                      </a:r>
                      <a:endParaRPr lang="Arial" altLang="Arial" sz="700" dirty="0"/>
                    </a:p>
                    <a:p>
                      <a:pPr marL="202298" indent="-111010" algn="l" rtl="0" eaLnBrk="0">
                        <a:lnSpc>
                          <a:spcPct val="108000"/>
                        </a:lnSpc>
                        <a:spcBef>
                          <a:spcPts val="244"/>
                        </a:spcBef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shines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into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bay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from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sunrise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sunset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increasing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sunlight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duration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significantly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winter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building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can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absorb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lot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sunlight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save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energy</a:t>
                      </a:r>
                      <a:endParaRPr lang="Arial" altLang="Arial" sz="700" dirty="0"/>
                    </a:p>
                    <a:p>
                      <a:pPr marL="90309" algn="l" rtl="0" eaLnBrk="0">
                        <a:lnSpc>
                          <a:spcPct val="92000"/>
                        </a:lnSpc>
                        <a:spcBef>
                          <a:spcPts val="207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Exterior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sunshades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put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up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down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freely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&amp;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adjusta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bly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sunlight</a:t>
                      </a:r>
                      <a:endParaRPr lang="Arial" altLang="Arial" sz="700" dirty="0"/>
                    </a:p>
                    <a:p>
                      <a:pPr marL="202298" indent="-113055" algn="l" rtl="0" eaLnBrk="0">
                        <a:lnSpc>
                          <a:spcPct val="104000"/>
                        </a:lnSpc>
                        <a:spcBef>
                          <a:spcPts val="213"/>
                        </a:spcBef>
                        <a:tabLst/>
                      </a:pP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4)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interior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shade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able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block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more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than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99%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when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you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sleep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daytime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you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would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feel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as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if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it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were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night</a:t>
                      </a:r>
                      <a:endParaRPr lang="Arial" altLang="Arial" sz="700" dirty="0"/>
                    </a:p>
                    <a:p>
                      <a:pPr algn="l" rtl="0" eaLnBrk="0">
                        <a:lnSpc>
                          <a:spcPct val="91000"/>
                        </a:lnSpc>
                        <a:spcBef>
                          <a:spcPts val="804"/>
                        </a:spcBef>
                        <a:tabLst/>
                      </a:pPr>
                      <a:r>
                        <a:rPr sz="10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r>
                        <a:rPr sz="10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Furnishing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aesthetics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</a:t>
                      </a:r>
                      <a:endParaRPr lang="Arial" altLang="Arial" sz="1000" dirty="0"/>
                    </a:p>
                    <a:p>
                      <a:pPr marL="202298" indent="-106532" algn="l" rtl="0" eaLnBrk="0">
                        <a:lnSpc>
                          <a:spcPct val="101000"/>
                        </a:lnSpc>
                        <a:spcBef>
                          <a:spcPts val="195"/>
                        </a:spcBef>
                        <a:tabLst/>
                      </a:pP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painted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wall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ceiling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will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change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color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decades.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paint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surface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dirt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proof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wear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resistant,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wiped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washed</a:t>
                      </a:r>
                      <a:endParaRPr lang="Arial" altLang="Arial" sz="700" dirty="0"/>
                    </a:p>
                    <a:p>
                      <a:pPr algn="l" rtl="0" eaLnBrk="0">
                        <a:lnSpc>
                          <a:spcPct val="17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8076" indent="-116789" algn="l" rtl="0" eaLnBrk="0">
                        <a:lnSpc>
                          <a:spcPct val="12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Floor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door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cover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door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page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made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600" spc="1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original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bamboo</a:t>
                      </a:r>
                      <a:r>
                        <a:rPr sz="600" spc="4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material</a:t>
                      </a:r>
                      <a:r>
                        <a:rPr sz="600" spc="4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600" spc="4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beautiful</a:t>
                      </a:r>
                      <a:r>
                        <a:rPr sz="600" spc="4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600" spc="3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strong</a:t>
                      </a:r>
                      <a:endParaRPr lang="Arial" altLang="Arial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22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9031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10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10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Switch</a:t>
                      </a:r>
                      <a:r>
                        <a:rPr sz="10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comfort</a:t>
                      </a:r>
                      <a:r>
                        <a:rPr sz="10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</a:t>
                      </a:r>
                      <a:endParaRPr lang="Arial" altLang="Arial" sz="1000" dirty="0"/>
                    </a:p>
                    <a:p>
                      <a:pPr marL="342055" indent="-108399" algn="l" rtl="0" eaLnBrk="0">
                        <a:lnSpc>
                          <a:spcPct val="95000"/>
                        </a:lnSpc>
                        <a:spcBef>
                          <a:spcPts val="136"/>
                        </a:spcBef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All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shade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switches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wireless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positioned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convenience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occupants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anywhere</a:t>
                      </a:r>
                      <a:endParaRPr lang="Arial" altLang="Arial" sz="700" dirty="0"/>
                    </a:p>
                    <a:p>
                      <a:pPr marL="342677" indent="-113501" algn="l" rtl="0" eaLnBrk="0">
                        <a:lnSpc>
                          <a:spcPct val="98000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When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room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vacant,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A/C,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fresh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will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automatically</a:t>
                      </a:r>
                      <a:r>
                        <a:rPr sz="7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within</a:t>
                      </a:r>
                      <a:r>
                        <a:rPr sz="7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hour</a:t>
                      </a:r>
                      <a:endParaRPr lang="Arial" altLang="Arial" sz="700" dirty="0"/>
                    </a:p>
                    <a:p>
                      <a:pPr marL="228198" algn="l" rtl="0" eaLnBrk="0">
                        <a:lnSpc>
                          <a:spcPct val="92000"/>
                        </a:lnSpc>
                        <a:spcBef>
                          <a:spcPts val="122"/>
                        </a:spcBef>
                        <a:tabLst/>
                      </a:pP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3)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Stair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entrance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night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automatic</a:t>
                      </a:r>
                      <a:endParaRPr lang="Arial" altLang="Arial" sz="700" dirty="0"/>
                    </a:p>
                    <a:p>
                      <a:pPr marL="345967" indent="-118835" algn="l" rtl="0" eaLnBrk="0">
                        <a:lnSpc>
                          <a:spcPct val="98000"/>
                        </a:lnSpc>
                        <a:spcBef>
                          <a:spcPts val="114"/>
                        </a:spcBef>
                        <a:tabLst/>
                      </a:pP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4)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fresh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air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will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automatically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off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after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opening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balcony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doors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within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minutes</a:t>
                      </a:r>
                      <a:endParaRPr lang="Arial" altLang="Arial" sz="700" dirty="0"/>
                    </a:p>
                    <a:p>
                      <a:pPr marL="345967" indent="-118035" algn="l" rtl="0" eaLnBrk="0">
                        <a:lnSpc>
                          <a:spcPct val="98000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5)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Each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room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equipped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WiFi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reliable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network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signal,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TV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anywhere</a:t>
                      </a:r>
                      <a:endParaRPr lang="Arial" altLang="Arial" sz="700" dirty="0"/>
                    </a:p>
                    <a:p>
                      <a:pPr marL="142968" algn="l" rtl="0" eaLnBrk="0">
                        <a:lnSpc>
                          <a:spcPct val="89000"/>
                        </a:lnSpc>
                        <a:spcBef>
                          <a:spcPts val="706"/>
                        </a:spcBef>
                        <a:tabLst/>
                      </a:pPr>
                      <a:r>
                        <a:rPr sz="10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10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Touch</a:t>
                      </a:r>
                      <a:r>
                        <a:rPr sz="10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comfort</a:t>
                      </a:r>
                      <a:r>
                        <a:rPr sz="10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</a:t>
                      </a:r>
                      <a:endParaRPr lang="Arial" altLang="Arial" sz="1000" dirty="0"/>
                    </a:p>
                    <a:p>
                      <a:pPr marL="233655" algn="l" rtl="0" eaLnBrk="0">
                        <a:lnSpc>
                          <a:spcPct val="92000"/>
                        </a:lnSpc>
                        <a:spcBef>
                          <a:spcPts val="134"/>
                        </a:spcBef>
                        <a:tabLst/>
                      </a:pP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All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switches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buttons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handles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ergonomically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designed</a:t>
                      </a:r>
                      <a:endParaRPr lang="Arial" altLang="Arial" sz="700" dirty="0"/>
                    </a:p>
                    <a:p>
                      <a:pPr marL="229176" algn="l" rtl="0" eaLnBrk="0">
                        <a:lnSpc>
                          <a:spcPct val="87000"/>
                        </a:lnSpc>
                        <a:spcBef>
                          <a:spcPts val="62"/>
                        </a:spcBef>
                        <a:tabLst/>
                      </a:pP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All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parts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touched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smooth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will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scratch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hands</a:t>
                      </a:r>
                      <a:endParaRPr lang="Arial" altLang="Arial" sz="700" dirty="0"/>
                    </a:p>
                    <a:p>
                      <a:pPr marL="345967" indent="-117768" algn="l" rtl="0" eaLnBrk="0">
                        <a:lnSpc>
                          <a:spcPct val="99000"/>
                        </a:lnSpc>
                        <a:spcBef>
                          <a:spcPts val="150"/>
                        </a:spcBef>
                        <a:tabLst/>
                      </a:pP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3)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Door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opening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shutting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strength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appropriate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heavy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or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too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</a:t>
                      </a:r>
                      <a:endParaRPr lang="Arial" altLang="Arial" sz="700" dirty="0"/>
                    </a:p>
                    <a:p>
                      <a:pPr marL="141571" algn="l" rtl="0" eaLnBrk="0">
                        <a:lnSpc>
                          <a:spcPct val="92000"/>
                        </a:lnSpc>
                        <a:spcBef>
                          <a:spcPts val="697"/>
                        </a:spcBef>
                        <a:tabLst/>
                      </a:pPr>
                      <a:r>
                        <a:rPr sz="10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10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Lamplight</a:t>
                      </a:r>
                      <a:r>
                        <a:rPr sz="10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comfort</a:t>
                      </a:r>
                      <a:r>
                        <a:rPr sz="10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</a:t>
                      </a:r>
                      <a:endParaRPr lang="Arial" altLang="Arial" sz="1000" dirty="0"/>
                    </a:p>
                    <a:p>
                      <a:pPr marL="233655" algn="l" rtl="0" eaLnBrk="0">
                        <a:lnSpc>
                          <a:spcPct val="92000"/>
                        </a:lnSpc>
                        <a:spcBef>
                          <a:spcPts val="97"/>
                        </a:spcBef>
                        <a:tabLst/>
                      </a:pP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color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temperature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3100±100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slightly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warm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pleasant)</a:t>
                      </a:r>
                      <a:endParaRPr lang="Arial" altLang="Arial" sz="700" dirty="0"/>
                    </a:p>
                    <a:p>
                      <a:pPr marL="229176" algn="l" rtl="0" eaLnBrk="0">
                        <a:lnSpc>
                          <a:spcPct val="92000"/>
                        </a:lnSpc>
                        <a:spcBef>
                          <a:spcPts val="62"/>
                        </a:spcBef>
                        <a:tabLst/>
                      </a:pP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lighting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switches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each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room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room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lightness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adjustable</a:t>
                      </a:r>
                      <a:endParaRPr lang="Arial" altLang="Arial" sz="700" dirty="0"/>
                    </a:p>
                    <a:p>
                      <a:pPr marL="228198" algn="l" rtl="0" eaLnBrk="0">
                        <a:lnSpc>
                          <a:spcPct val="92000"/>
                        </a:lnSpc>
                        <a:spcBef>
                          <a:spcPts val="112"/>
                        </a:spcBef>
                        <a:tabLst/>
                      </a:pP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3)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Toilets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installed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low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positioned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night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lights</a:t>
                      </a:r>
                      <a:endParaRPr lang="Arial" altLang="Arial" sz="700" dirty="0"/>
                    </a:p>
                    <a:p>
                      <a:pPr marL="141190" algn="l" rtl="0" eaLnBrk="0">
                        <a:lnSpc>
                          <a:spcPct val="88000"/>
                        </a:lnSpc>
                        <a:spcBef>
                          <a:spcPts val="708"/>
                        </a:spcBef>
                        <a:tabLst/>
                      </a:pP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ocket</a:t>
                      </a: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convenience</a:t>
                      </a: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</a:t>
                      </a:r>
                      <a:endParaRPr lang="Arial" altLang="Arial" sz="1000" dirty="0"/>
                    </a:p>
                    <a:p>
                      <a:pPr marL="342055" indent="-108399" algn="l" rtl="0" eaLnBrk="0">
                        <a:lnSpc>
                          <a:spcPct val="96000"/>
                        </a:lnSpc>
                        <a:spcBef>
                          <a:spcPts val="129"/>
                        </a:spcBef>
                        <a:tabLst/>
                      </a:pP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Each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room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equipped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2~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power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sockets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fully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meet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needs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electric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charging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table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lamp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TV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kitchen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electricity</a:t>
                      </a:r>
                      <a:endParaRPr lang="Arial" altLang="Arial" sz="700" dirty="0"/>
                    </a:p>
                    <a:p>
                      <a:pPr marL="340178" indent="-111001" algn="l" rtl="0" eaLnBrk="0">
                        <a:lnSpc>
                          <a:spcPct val="112000"/>
                        </a:lnSpc>
                        <a:spcBef>
                          <a:spcPts val="109"/>
                        </a:spcBef>
                        <a:tabLst/>
                      </a:pP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If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rooms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changed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more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sockets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needed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wires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can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</a:t>
                      </a:r>
                      <a:r>
                        <a:rPr sz="6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dragged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out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from</a:t>
                      </a:r>
                      <a:r>
                        <a:rPr sz="600" spc="3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600" spc="3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baseboard</a:t>
                      </a:r>
                      <a:r>
                        <a:rPr sz="600" spc="3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600" spc="3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add</a:t>
                      </a:r>
                      <a:r>
                        <a:rPr sz="600" spc="3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more</a:t>
                      </a:r>
                      <a:r>
                        <a:rPr sz="600" spc="2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sockets</a:t>
                      </a:r>
                      <a:endParaRPr lang="Arial" altLang="Arial" sz="600" dirty="0"/>
                    </a:p>
                    <a:p>
                      <a:pPr marL="141317" algn="l" rtl="0" eaLnBrk="0">
                        <a:lnSpc>
                          <a:spcPct val="91000"/>
                        </a:lnSpc>
                        <a:spcBef>
                          <a:spcPts val="743"/>
                        </a:spcBef>
                        <a:tabLst/>
                      </a:pPr>
                      <a:r>
                        <a:rPr sz="10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sz="10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Finely</a:t>
                      </a:r>
                      <a:r>
                        <a:rPr sz="10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crafted</a:t>
                      </a:r>
                      <a:r>
                        <a:rPr sz="10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interior</a:t>
                      </a:r>
                      <a:r>
                        <a:rPr sz="10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decor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standard</a:t>
                      </a:r>
                      <a:endParaRPr lang="Arial" altLang="Arial" sz="1000" dirty="0"/>
                    </a:p>
                    <a:p>
                      <a:pPr marL="339388" indent="-105732" algn="l" rtl="0" eaLnBrk="0">
                        <a:lnSpc>
                          <a:spcPct val="100000"/>
                        </a:lnSpc>
                        <a:spcBef>
                          <a:spcPts val="104"/>
                        </a:spcBef>
                        <a:tabLst/>
                      </a:pP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Thanks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streamlined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production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interior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exterior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decoration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fineness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decoration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guaranteed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by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equipment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quality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system,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which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makes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decoration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bid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farewell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stubborn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disputing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disease</a:t>
                      </a:r>
                      <a:r>
                        <a:rPr sz="7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traditional</a:t>
                      </a:r>
                      <a:r>
                        <a:rPr sz="7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construction</a:t>
                      </a:r>
                      <a:r>
                        <a:rPr sz="7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mode</a:t>
                      </a:r>
                      <a:endParaRPr lang="Arial" altLang="Arial" sz="700" dirty="0"/>
                    </a:p>
                    <a:p>
                      <a:pPr marL="338232" indent="-109056" algn="l" rtl="0" eaLnBrk="0">
                        <a:lnSpc>
                          <a:spcPct val="89000"/>
                        </a:lnSpc>
                        <a:spcBef>
                          <a:spcPts val="136"/>
                        </a:spcBef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flatness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color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difference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walls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floors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ceilings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visible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naked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eyes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700" dirty="0"/>
                    </a:p>
                    <a:p>
                      <a:pPr marL="342677" indent="-114479" algn="l" rtl="0" eaLnBrk="0">
                        <a:lnSpc>
                          <a:spcPct val="89000"/>
                        </a:lnSpc>
                        <a:spcBef>
                          <a:spcPts val="275"/>
                        </a:spcBef>
                        <a:tabLst/>
                      </a:pP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3)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All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corners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edges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neatly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uniformly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connected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with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accuracy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deviation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&lt;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1mm</a:t>
                      </a:r>
                      <a:endParaRPr lang="Arial" altLang="Arial" sz="700" dirty="0"/>
                    </a:p>
                    <a:p>
                      <a:pPr marL="227131" algn="l" rtl="0" eaLnBrk="0">
                        <a:lnSpc>
                          <a:spcPct val="92000"/>
                        </a:lnSpc>
                        <a:spcBef>
                          <a:spcPts val="275"/>
                        </a:spcBef>
                        <a:tabLst/>
                      </a:pP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4)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Glue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width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all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joints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4±1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delicate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beautiful</a:t>
                      </a:r>
                      <a:endParaRPr lang="Arial" altLang="Arial" sz="700" dirty="0"/>
                    </a:p>
                    <a:p>
                      <a:pPr marL="147160" algn="l" rtl="0" eaLnBrk="0">
                        <a:lnSpc>
                          <a:spcPct val="89000"/>
                        </a:lnSpc>
                        <a:spcBef>
                          <a:spcPts val="698"/>
                        </a:spcBef>
                        <a:tabLst/>
                      </a:pPr>
                      <a:r>
                        <a:rPr sz="10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sz="10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Vibration</a:t>
                      </a:r>
                      <a:r>
                        <a:rPr sz="10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isolation</a:t>
                      </a:r>
                      <a:r>
                        <a:rPr sz="10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comfort</a:t>
                      </a:r>
                      <a:endParaRPr lang="Arial" altLang="Arial" sz="1000" dirty="0"/>
                    </a:p>
                    <a:p>
                      <a:pPr marL="339743" indent="-106088" algn="l" rtl="0" eaLnBrk="0">
                        <a:lnSpc>
                          <a:spcPct val="101000"/>
                        </a:lnSpc>
                        <a:spcBef>
                          <a:spcPts val="52"/>
                        </a:spcBef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1)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Floor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slab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vibration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acceleration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&lt;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0.05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r>
                        <a:rPr sz="600" spc="1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3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vibration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from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walking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movement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Each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floor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independent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structural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module</a:t>
                      </a:r>
                      <a:r>
                        <a:rPr sz="7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that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does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transfer</a:t>
                      </a:r>
                      <a:r>
                        <a:rPr sz="700" spc="1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vibration</a:t>
                      </a:r>
                      <a:endParaRPr lang="Arial" altLang="Arial" sz="700" dirty="0"/>
                    </a:p>
                    <a:p>
                      <a:pPr marL="342055" indent="-112878" algn="l" rtl="0" eaLnBrk="0">
                        <a:lnSpc>
                          <a:spcPct val="104000"/>
                        </a:lnSpc>
                        <a:spcBef>
                          <a:spcPts val="53"/>
                        </a:spcBef>
                        <a:tabLst/>
                      </a:pP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2)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vibration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acceleration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&lt;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0.2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r>
                        <a:rPr sz="600" spc="5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  <a:r>
                        <a:rPr sz="7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feeling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building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swing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case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gale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30" name="picture 5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072997" y="3116872"/>
            <a:ext cx="6534000" cy="3542953"/>
          </a:xfrm>
          <a:prstGeom prst="rect">
            <a:avLst/>
          </a:prstGeom>
        </p:spPr>
      </p:pic>
      <p:pic>
        <p:nvPicPr>
          <p:cNvPr id="531" name="picture 5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3003" y="3116871"/>
            <a:ext cx="6537592" cy="1554543"/>
          </a:xfrm>
          <a:prstGeom prst="rect">
            <a:avLst/>
          </a:prstGeom>
        </p:spPr>
      </p:pic>
      <p:pic>
        <p:nvPicPr>
          <p:cNvPr id="532" name="picture 5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139991" y="6831000"/>
            <a:ext cx="1467001" cy="2942945"/>
          </a:xfrm>
          <a:prstGeom prst="rect">
            <a:avLst/>
          </a:prstGeom>
        </p:spPr>
      </p:pic>
      <p:sp>
        <p:nvSpPr>
          <p:cNvPr id="533" name="textbox 533"/>
          <p:cNvSpPr/>
          <p:nvPr/>
        </p:nvSpPr>
        <p:spPr>
          <a:xfrm>
            <a:off x="682230" y="3243923"/>
            <a:ext cx="3233420" cy="13265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205"/>
              </a:lnSpc>
              <a:tabLst/>
            </a:pPr>
            <a:endParaRPr lang="Arial" altLang="Arial" sz="100" dirty="0"/>
          </a:p>
          <a:p>
            <a:pPr marL="24231" algn="l" rtl="0" eaLnBrk="0">
              <a:lnSpc>
                <a:spcPct val="92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Psychological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factors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programs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1000" dirty="0"/>
          </a:p>
          <a:p>
            <a:pPr marL="20116" algn="l" rtl="0" eaLnBrk="0">
              <a:lnSpc>
                <a:spcPct val="92000"/>
              </a:lnSpc>
              <a:spcBef>
                <a:spcPts val="468"/>
              </a:spcBef>
              <a:tabLst/>
            </a:pP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1.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Column</a:t>
            </a:r>
            <a:r>
              <a:rPr sz="800" spc="3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</a:t>
            </a:r>
            <a:r>
              <a:rPr sz="800" spc="3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r>
              <a:rPr sz="800" spc="3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spc="3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huge</a:t>
            </a:r>
            <a:r>
              <a:rPr sz="800" spc="3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3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flexible</a:t>
            </a:r>
            <a:r>
              <a:rPr sz="800" spc="3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room</a:t>
            </a:r>
            <a:r>
              <a:rPr sz="800" spc="2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B81354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layout</a:t>
            </a:r>
            <a:endParaRPr lang="Arial" altLang="Arial" sz="800" dirty="0"/>
          </a:p>
          <a:p>
            <a:pPr marL="15036" algn="l" rtl="0" eaLnBrk="0">
              <a:lnSpc>
                <a:spcPct val="92000"/>
              </a:lnSpc>
              <a:spcBef>
                <a:spcPts val="417"/>
              </a:spcBef>
              <a:tabLst/>
            </a:pP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2.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View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Ultra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glasses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perfect</a:t>
            </a:r>
            <a:r>
              <a:rPr sz="8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outdoor</a:t>
            </a:r>
            <a:r>
              <a:rPr sz="8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views</a:t>
            </a:r>
            <a:endParaRPr lang="Arial" altLang="Arial" sz="800" dirty="0"/>
          </a:p>
          <a:p>
            <a:pPr marL="128059" indent="-114139" algn="l" rtl="0" eaLnBrk="0">
              <a:lnSpc>
                <a:spcPct val="114000"/>
              </a:lnSpc>
              <a:spcBef>
                <a:spcPts val="411"/>
              </a:spcBef>
              <a:tabLst/>
            </a:pP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3.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Sunlight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sunshine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interior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8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shades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8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lighting</a:t>
            </a:r>
            <a:r>
              <a:rPr sz="8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8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random</a:t>
            </a:r>
            <a:endParaRPr lang="Arial" altLang="Arial" sz="800" dirty="0"/>
          </a:p>
          <a:p>
            <a:pPr marL="12700" algn="l" rtl="0" eaLnBrk="0">
              <a:lnSpc>
                <a:spcPct val="92000"/>
              </a:lnSpc>
              <a:spcBef>
                <a:spcPts val="417"/>
              </a:spcBef>
              <a:tabLst/>
            </a:pP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4.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Furnishing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aesthetics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baking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paint</a:t>
            </a:r>
            <a:r>
              <a:rPr sz="8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color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last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decades</a:t>
            </a:r>
            <a:endParaRPr lang="Arial" altLang="Arial" sz="800" dirty="0"/>
          </a:p>
          <a:p>
            <a:pPr algn="l" rtl="0" eaLnBrk="0">
              <a:lnSpc>
                <a:spcPct val="115000"/>
              </a:lnSpc>
              <a:tabLst/>
            </a:pPr>
            <a:endParaRPr lang="Arial" altLang="Arial" sz="300" dirty="0"/>
          </a:p>
          <a:p>
            <a:pPr marL="132529" indent="-118915" algn="l" rtl="0" eaLnBrk="0">
              <a:lnSpc>
                <a:spcPct val="104000"/>
              </a:lnSpc>
              <a:spcBef>
                <a:spcPts val="1"/>
              </a:spcBef>
              <a:tabLst/>
            </a:pP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5.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generated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wireless</a:t>
            </a:r>
            <a:r>
              <a:rPr sz="8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switch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room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layout</a:t>
            </a:r>
            <a:r>
              <a:rPr sz="8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8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endParaRPr lang="Arial" altLang="Arial" sz="800" dirty="0"/>
          </a:p>
        </p:txBody>
      </p:sp>
      <p:pic>
        <p:nvPicPr>
          <p:cNvPr id="534" name="picture 5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354500" y="8353907"/>
            <a:ext cx="2641498" cy="1429092"/>
          </a:xfrm>
          <a:prstGeom prst="rect">
            <a:avLst/>
          </a:prstGeom>
        </p:spPr>
      </p:pic>
      <p:sp>
        <p:nvSpPr>
          <p:cNvPr id="535" name="textbox 535"/>
          <p:cNvSpPr/>
          <p:nvPr/>
        </p:nvSpPr>
        <p:spPr>
          <a:xfrm>
            <a:off x="524430" y="1921043"/>
            <a:ext cx="5610859" cy="679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293"/>
              </a:lnSpc>
              <a:tabLst/>
            </a:pPr>
            <a:endParaRPr lang="Arial" altLang="Arial" sz="100" dirty="0"/>
          </a:p>
          <a:p>
            <a:pPr marL="12700" indent="1777" algn="l" rtl="0" eaLnBrk="0">
              <a:lnSpc>
                <a:spcPct val="107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2000" spc="4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2000" spc="4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2000" spc="4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2000" spc="4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000" spc="4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householder</a:t>
            </a:r>
            <a:r>
              <a:rPr sz="2000" spc="3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psychology</a:t>
            </a:r>
            <a:r>
              <a:rPr sz="20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</a:t>
            </a:r>
            <a:r>
              <a:rPr sz="20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r>
              <a:rPr sz="20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shapes</a:t>
            </a:r>
            <a:r>
              <a:rPr sz="20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</a:t>
            </a:r>
            <a:r>
              <a:rPr sz="2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thoughts</a:t>
            </a:r>
            <a:endParaRPr lang="Arial" altLang="Arial" sz="2000" dirty="0"/>
          </a:p>
        </p:txBody>
      </p:sp>
      <p:pic>
        <p:nvPicPr>
          <p:cNvPr id="536" name="picture 5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354488" y="6831012"/>
            <a:ext cx="2641510" cy="1356258"/>
          </a:xfrm>
          <a:prstGeom prst="rect">
            <a:avLst/>
          </a:prstGeom>
        </p:spPr>
      </p:pic>
      <p:pic>
        <p:nvPicPr>
          <p:cNvPr id="537" name="picture 5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072995" y="8353894"/>
            <a:ext cx="2155761" cy="1425930"/>
          </a:xfrm>
          <a:prstGeom prst="rect">
            <a:avLst/>
          </a:prstGeom>
        </p:spPr>
      </p:pic>
      <p:pic>
        <p:nvPicPr>
          <p:cNvPr id="538" name="picture 5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072999" y="6831012"/>
            <a:ext cx="2157439" cy="1356258"/>
          </a:xfrm>
          <a:prstGeom prst="rect">
            <a:avLst/>
          </a:prstGeom>
        </p:spPr>
      </p:pic>
      <p:sp>
        <p:nvSpPr>
          <p:cNvPr id="539" name="textbox 539"/>
          <p:cNvSpPr/>
          <p:nvPr/>
        </p:nvSpPr>
        <p:spPr>
          <a:xfrm>
            <a:off x="503500" y="10329819"/>
            <a:ext cx="14105889" cy="1441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74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endParaRPr lang="Arial" altLang="Arial" sz="900" dirty="0"/>
          </a:p>
        </p:txBody>
      </p:sp>
      <p:pic>
        <p:nvPicPr>
          <p:cNvPr id="540" name="picture 5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sp>
        <p:nvSpPr>
          <p:cNvPr id="541" name="textbox 541"/>
          <p:cNvSpPr/>
          <p:nvPr/>
        </p:nvSpPr>
        <p:spPr>
          <a:xfrm>
            <a:off x="13119330" y="9816717"/>
            <a:ext cx="1497964" cy="109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65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2000"/>
              </a:lnSpc>
              <a:tabLst/>
            </a:pP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Notes: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photos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scenes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6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6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endParaRPr lang="Arial" altLang="Arial" sz="600" dirty="0"/>
          </a:p>
        </p:txBody>
      </p:sp>
      <p:pic>
        <p:nvPicPr>
          <p:cNvPr id="542" name="picture 5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pic>
        <p:nvPicPr>
          <p:cNvPr id="543" name="picture 54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545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547" name="table 547"/>
          <p:cNvGraphicFramePr>
            <a:graphicFrameLocks noGrp="1"/>
          </p:cNvGraphicFramePr>
          <p:nvPr/>
        </p:nvGraphicFramePr>
        <p:xfrm>
          <a:off x="516937" y="4768624"/>
          <a:ext cx="6529705" cy="5259704"/>
        </p:xfrm>
        <a:graphic>
          <a:graphicData uri="http://schemas.openxmlformats.org/drawingml/2006/table">
            <a:tbl>
              <a:tblPr/>
              <a:tblGrid>
                <a:gridCol w="3334384"/>
                <a:gridCol w="3195320"/>
              </a:tblGrid>
              <a:tr h="52597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46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746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freshness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endParaRPr lang="Microsoft YaHei" altLang="Microsoft YaHei" sz="1000" dirty="0"/>
                    </a:p>
                    <a:p>
                      <a:pPr marL="202641" indent="-108432" algn="l" rtl="0" eaLnBrk="0">
                        <a:lnSpc>
                          <a:spcPct val="90000"/>
                        </a:lnSpc>
                        <a:spcBef>
                          <a:spcPts val="13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100%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from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outdoor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mix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retur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eliminates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odor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cross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contamination,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prevent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virus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infection</a:t>
                      </a:r>
                      <a:endParaRPr lang="Microsoft YaHei" altLang="Microsoft YaHei" sz="700" dirty="0"/>
                    </a:p>
                    <a:p>
                      <a:pPr marL="206552" indent="-116789" algn="l" rtl="0" eaLnBrk="0">
                        <a:lnSpc>
                          <a:spcPct val="93000"/>
                        </a:lnSpc>
                        <a:spcBef>
                          <a:spcPts val="18"/>
                        </a:spcBef>
                        <a:tabLst/>
                      </a:pP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2)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volume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≥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600" spc="-1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3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600" spc="-1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3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10" dirty="0" baseline="17362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•</a:t>
                      </a:r>
                      <a:r>
                        <a:rPr sz="3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ensure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</a:t>
                      </a:r>
                      <a:r>
                        <a:rPr sz="600" spc="-10" dirty="0" baseline="-17362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3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concentration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level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900ppm</a:t>
                      </a:r>
                      <a:endParaRPr lang="Microsoft YaHei" altLang="Microsoft YaHei" sz="700" dirty="0"/>
                    </a:p>
                    <a:p>
                      <a:pPr marL="202641" indent="-113855" algn="l" rtl="0" eaLnBrk="0">
                        <a:lnSpc>
                          <a:spcPct val="91000"/>
                        </a:lnSpc>
                        <a:spcBef>
                          <a:spcPts val="59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Each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household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have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option:to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</a:t>
                      </a:r>
                      <a:r>
                        <a:rPr sz="600" spc="-30" dirty="0" baseline="-17362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3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sens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monitor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oxygen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content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rea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time</a:t>
                      </a:r>
                      <a:endParaRPr lang="Microsoft YaHei" altLang="Microsoft YaHei" sz="700" dirty="0"/>
                    </a:p>
                    <a:p>
                      <a:pPr marL="203263" indent="-115544" algn="l" rtl="0" eaLnBrk="0">
                        <a:lnSpc>
                          <a:spcPct val="92000"/>
                        </a:lnSpc>
                        <a:spcBef>
                          <a:spcPts val="44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sent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positive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dirty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from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outside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corridors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get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through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seams,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mor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worries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mosquito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bi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tes</a:t>
                      </a:r>
                      <a:endParaRPr lang="Microsoft YaHei" altLang="Microsoft YaHei" sz="700" dirty="0"/>
                    </a:p>
                    <a:p>
                      <a:pPr marL="199974" indent="-111455" algn="l" rtl="0" eaLnBrk="0">
                        <a:lnSpc>
                          <a:spcPct val="93000"/>
                        </a:lnSpc>
                        <a:spcBef>
                          <a:spcPts val="51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staying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period,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residents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realize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auty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life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without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opening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most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cases,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compared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would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supplies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24/7,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ensuring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tural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ventilation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open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ing</a:t>
                      </a:r>
                      <a:endParaRPr lang="Microsoft YaHei" altLang="Microsoft YaHei" sz="700" dirty="0"/>
                    </a:p>
                    <a:p>
                      <a:pPr marL="1396" algn="l" rtl="0" eaLnBrk="0">
                        <a:lnSpc>
                          <a:spcPct val="87000"/>
                        </a:lnSpc>
                        <a:spcBef>
                          <a:spcPts val="644"/>
                        </a:spcBef>
                        <a:tabLst/>
                      </a:pP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cleanness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</a:t>
                      </a:r>
                      <a:r>
                        <a:rPr sz="10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ard</a:t>
                      </a:r>
                      <a:endParaRPr lang="Microsoft YaHei" altLang="Microsoft YaHei" sz="1000" dirty="0"/>
                    </a:p>
                    <a:p>
                      <a:pPr marL="200355" indent="-106146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used,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which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filte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2.5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99.9%,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achieving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follo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endParaRPr lang="Microsoft YaHei" altLang="Microsoft YaHei" sz="700" dirty="0"/>
                    </a:p>
                    <a:p>
                      <a:pPr marL="206552" indent="-114922" algn="l" rtl="0" eaLnBrk="0">
                        <a:lnSpc>
                          <a:spcPct val="90000"/>
                        </a:lnSpc>
                        <a:spcBef>
                          <a:spcPts val="58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times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cleaner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outdoors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enhancing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human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health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drasticall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endParaRPr lang="Microsoft YaHei" altLang="Microsoft YaHei" sz="700" dirty="0"/>
                    </a:p>
                    <a:p>
                      <a:pPr marL="199974" indent="-105054" algn="l" rtl="0" eaLnBrk="0">
                        <a:lnSpc>
                          <a:spcPct val="91000"/>
                        </a:lnSpc>
                        <a:spcBef>
                          <a:spcPts val="61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Desks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dust-free,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avoiding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cleaning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month,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finishes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ceilings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look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like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ew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decades</a:t>
                      </a:r>
                      <a:endParaRPr lang="Microsoft YaHei" altLang="Microsoft YaHei" sz="700" dirty="0"/>
                    </a:p>
                    <a:p>
                      <a:pPr marL="204863" indent="-113855" algn="l" rtl="0" eaLnBrk="0">
                        <a:lnSpc>
                          <a:spcPct val="106000"/>
                        </a:lnSpc>
                        <a:spcBef>
                          <a:spcPts val="58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filtered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outlet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1000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times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cleaner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ensuring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clean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pipes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collect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dust</a:t>
                      </a:r>
                      <a:r>
                        <a:rPr sz="6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breed</a:t>
                      </a:r>
                      <a:r>
                        <a:rPr sz="6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bacteria</a:t>
                      </a:r>
                      <a:endParaRPr lang="Microsoft YaHei" altLang="Microsoft YaHei" sz="600" dirty="0"/>
                    </a:p>
                    <a:p>
                      <a:pPr marL="202641" indent="-112877" algn="l" rtl="0" eaLnBrk="0">
                        <a:lnSpc>
                          <a:spcPct val="92000"/>
                        </a:lnSpc>
                        <a:spcBef>
                          <a:spcPts val="74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equipped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electrostatic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cleaner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disinfection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sterilization,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outdoor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vi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ruses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pollen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enter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rooms,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while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ensuring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ozone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level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outdoors</a:t>
                      </a:r>
                      <a:endParaRPr lang="Microsoft YaHei" altLang="Microsoft YaHei" sz="700" dirty="0"/>
                    </a:p>
                    <a:p>
                      <a:pPr marL="205841" indent="-117055" algn="l" rtl="0" eaLnBrk="0">
                        <a:lnSpc>
                          <a:spcPct val="92000"/>
                        </a:lnSpc>
                        <a:spcBef>
                          <a:spcPts val="45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sent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vented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from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bathr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ooms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kitchens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bathrooms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kitchens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always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maintain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neg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tive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pressure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unpleasant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moisture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odors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ift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rooms</a:t>
                      </a:r>
                      <a:endParaRPr lang="Microsoft YaHei" altLang="Microsoft YaHei" sz="700" dirty="0"/>
                    </a:p>
                    <a:p>
                      <a:pPr marL="200774" indent="-113055" algn="l" rtl="0" eaLnBrk="0">
                        <a:lnSpc>
                          <a:spcPct val="92000"/>
                        </a:lnSpc>
                        <a:spcBef>
                          <a:spcPts val="59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Each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drainage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outlet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bathrooms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kitche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equipped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seal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≥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50mm.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return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unpleasant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odor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contag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ious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virus</a:t>
                      </a:r>
                      <a:endParaRPr lang="Microsoft YaHei" altLang="Microsoft YaHei" sz="700" dirty="0"/>
                    </a:p>
                    <a:p>
                      <a:pPr marL="88518" algn="l" rtl="0" eaLnBrk="0">
                        <a:lnSpc>
                          <a:spcPct val="88000"/>
                        </a:lnSpc>
                        <a:spcBef>
                          <a:spcPts val="49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joints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between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bamboo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fil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sealant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dirt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all</a:t>
                      </a:r>
                      <a:endParaRPr lang="Microsoft YaHei" altLang="Microsoft YaHei" sz="700" dirty="0"/>
                    </a:p>
                    <a:p>
                      <a:pPr marL="206552" indent="-115277" algn="l" rtl="0" eaLnBrk="0">
                        <a:lnSpc>
                          <a:spcPct val="91000"/>
                        </a:lnSpc>
                        <a:spcBef>
                          <a:spcPts val="44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Decorative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materials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glue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line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European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China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formaldehyde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other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harmful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ubstances</a:t>
                      </a:r>
                      <a:endParaRPr lang="Microsoft YaHei" altLang="Microsoft YaHei" sz="700" dirty="0"/>
                    </a:p>
                    <a:p>
                      <a:pPr marL="202577" indent="-112280" algn="l" rtl="0" eaLnBrk="0">
                        <a:lnSpc>
                          <a:spcPct val="91000"/>
                        </a:lnSpc>
                        <a:spcBef>
                          <a:spcPts val="61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insulation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performance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erior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guarantee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condensation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mild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breeding</a:t>
                      </a:r>
                      <a:endParaRPr lang="Microsoft YaHei" altLang="Microsoft YaHei" sz="700" dirty="0"/>
                    </a:p>
                    <a:p>
                      <a:pPr marL="202641" indent="-112610" algn="l" rtl="0" eaLnBrk="0">
                        <a:lnSpc>
                          <a:spcPct val="92000"/>
                        </a:lnSpc>
                        <a:spcBef>
                          <a:spcPts val="52"/>
                        </a:spcBef>
                        <a:tabLst/>
                      </a:pP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8)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electricity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holes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etween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between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each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household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fully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blocked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preve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nt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rats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cockroaches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ants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from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enterin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rooms</a:t>
                      </a:r>
                      <a:endParaRPr lang="Microsoft YaHei" altLang="Microsoft YaHei" sz="700" dirty="0"/>
                    </a:p>
                    <a:p>
                      <a:pPr marL="90119" algn="l" rtl="0" eaLnBrk="0">
                        <a:lnSpc>
                          <a:spcPts val="752"/>
                        </a:lnSpc>
                        <a:spcBef>
                          <a:spcPts val="48"/>
                        </a:spcBef>
                        <a:tabLst/>
                      </a:pP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9)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Range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hood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equipped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cover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eliminating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lampblack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spread</a:t>
                      </a:r>
                      <a:r>
                        <a:rPr sz="6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90%</a:t>
                      </a:r>
                      <a:endParaRPr lang="Microsoft YaHei" altLang="Microsoft YaHei" sz="600" dirty="0"/>
                    </a:p>
                    <a:p>
                      <a:pPr marL="204863" indent="-161150" algn="l" rtl="0" eaLnBrk="0">
                        <a:lnSpc>
                          <a:spcPct val="91000"/>
                        </a:lnSpc>
                        <a:spcBef>
                          <a:spcPts val="42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Each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household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have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option: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PM2.5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det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ctor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which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detects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outdoor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PM2.5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level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conds</a:t>
                      </a:r>
                      <a:endParaRPr lang="Microsoft YaHei" altLang="Microsoft YaHei" sz="700" dirty="0"/>
                    </a:p>
                    <a:p>
                      <a:pPr algn="l" rtl="0" eaLnBrk="0">
                        <a:lnSpc>
                          <a:spcPct val="88000"/>
                        </a:lnSpc>
                        <a:spcBef>
                          <a:spcPts val="637"/>
                        </a:spcBef>
                        <a:tabLst/>
                      </a:pP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Airflow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comfort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</a:t>
                      </a:r>
                      <a:r>
                        <a:rPr sz="10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endParaRPr lang="Microsoft YaHei" altLang="Microsoft YaHei" sz="1000" dirty="0"/>
                    </a:p>
                    <a:p>
                      <a:pPr marL="199974" indent="-105732" algn="l" rtl="0" eaLnBrk="0">
                        <a:lnSpc>
                          <a:spcPct val="88000"/>
                        </a:lnSpc>
                        <a:spcBef>
                          <a:spcPts val="39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Outlet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A/C,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avoid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blowing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directly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wards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place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people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frequent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stay</a:t>
                      </a:r>
                      <a:endParaRPr lang="Microsoft YaHei" altLang="Microsoft YaHei" sz="700" dirty="0"/>
                    </a:p>
                    <a:p>
                      <a:pPr marL="206552" indent="-116789" algn="l" rtl="0" eaLnBrk="0">
                        <a:lnSpc>
                          <a:spcPct val="106000"/>
                        </a:lnSpc>
                        <a:spcBef>
                          <a:spcPts val="53"/>
                        </a:spcBef>
                        <a:tabLst/>
                      </a:pP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2)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Airflow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70%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min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thanks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load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less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than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0%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load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more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dry</a:t>
                      </a:r>
                      <a:r>
                        <a:rPr sz="6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skin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38090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Thermal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comfort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</a:t>
                      </a:r>
                      <a:r>
                        <a:rPr sz="10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dard</a:t>
                      </a:r>
                      <a:endParaRPr lang="Microsoft YaHei" altLang="Microsoft YaHei" sz="1000" dirty="0"/>
                    </a:p>
                    <a:p>
                      <a:pPr marL="339589" indent="-105765" algn="l" rtl="0" eaLnBrk="0">
                        <a:lnSpc>
                          <a:spcPct val="99000"/>
                        </a:lnSpc>
                        <a:spcBef>
                          <a:spcPts val="62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High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thermal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insulation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(22cm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wool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terior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insulation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which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equivalent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thick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concret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),4-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paned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summer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heat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radiation,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worries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western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sunshine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exposure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winter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diation</a:t>
                      </a:r>
                      <a:endParaRPr lang="Microsoft YaHei" altLang="Microsoft YaHei" sz="700" dirty="0"/>
                    </a:p>
                    <a:p>
                      <a:pPr marL="342878" indent="-113500" algn="l" rtl="0" eaLnBrk="0">
                        <a:lnSpc>
                          <a:spcPct val="95000"/>
                        </a:lnSpc>
                        <a:spcBef>
                          <a:spcPts val="114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shines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summer,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suns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down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automatica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ly</a:t>
                      </a:r>
                      <a:endParaRPr lang="Microsoft YaHei" altLang="Microsoft YaHei" sz="700" dirty="0"/>
                    </a:p>
                    <a:p>
                      <a:pPr marL="340389" indent="-111988" algn="l" rtl="0" eaLnBrk="0">
                        <a:lnSpc>
                          <a:spcPct val="97000"/>
                        </a:lnSpc>
                        <a:spcBef>
                          <a:spcPts val="139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season,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people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sleeping,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shade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down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aut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matically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shade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equivalent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concrete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thick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700" dirty="0"/>
                    </a:p>
                    <a:p>
                      <a:pPr marL="339589" indent="-112255" algn="l" rtl="0" eaLnBrk="0">
                        <a:lnSpc>
                          <a:spcPct val="97000"/>
                        </a:lnSpc>
                        <a:spcBef>
                          <a:spcPts val="136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equipped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hi-ef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iciency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heat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exchanger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which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recover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80%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exhaust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heat.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diff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rence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between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round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°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endParaRPr lang="Microsoft YaHei" altLang="Microsoft YaHei" sz="700" dirty="0"/>
                    </a:p>
                    <a:p>
                      <a:pPr marL="228134" algn="l" rtl="0" eaLnBrk="0">
                        <a:lnSpc>
                          <a:spcPts val="752"/>
                        </a:lnSpc>
                        <a:spcBef>
                          <a:spcPts val="125"/>
                        </a:spcBef>
                        <a:tabLst/>
                      </a:pP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5)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Every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household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equipped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adjusting</a:t>
                      </a:r>
                      <a:r>
                        <a:rPr sz="6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temperature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desired</a:t>
                      </a:r>
                      <a:endParaRPr lang="Microsoft YaHei" altLang="Microsoft YaHei" sz="600" dirty="0"/>
                    </a:p>
                    <a:p>
                      <a:pPr marL="139233" algn="l" rtl="0" eaLnBrk="0">
                        <a:lnSpc>
                          <a:spcPct val="88000"/>
                        </a:lnSpc>
                        <a:spcBef>
                          <a:spcPts val="697"/>
                        </a:spcBef>
                        <a:tabLst/>
                      </a:pP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Bath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comfort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</a:t>
                      </a:r>
                      <a:r>
                        <a:rPr sz="10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rd</a:t>
                      </a:r>
                      <a:endParaRPr lang="Microsoft YaHei" altLang="Microsoft YaHei" sz="1000" dirty="0"/>
                    </a:p>
                    <a:p>
                      <a:pPr marL="340389" indent="-106565" algn="l" rtl="0" eaLnBrk="0">
                        <a:lnSpc>
                          <a:spcPct val="95000"/>
                        </a:lnSpc>
                        <a:spcBef>
                          <a:spcPts val="62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Every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household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independent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system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24/7</a:t>
                      </a:r>
                      <a:endParaRPr lang="Microsoft YaHei" altLang="Microsoft YaHei" sz="700" dirty="0"/>
                    </a:p>
                    <a:p>
                      <a:pPr marL="339589" indent="-110210" algn="l" rtl="0" eaLnBrk="0">
                        <a:lnSpc>
                          <a:spcPct val="95000"/>
                        </a:lnSpc>
                        <a:spcBef>
                          <a:spcPts val="134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seconds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from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faucets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，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which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removes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waiti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worries</a:t>
                      </a:r>
                      <a:endParaRPr lang="Microsoft YaHei" altLang="Microsoft YaHei" sz="700" dirty="0"/>
                    </a:p>
                    <a:p>
                      <a:pPr marL="339944" indent="-111543" algn="l" rtl="0" eaLnBrk="0">
                        <a:lnSpc>
                          <a:spcPct val="98000"/>
                        </a:lnSpc>
                        <a:spcBef>
                          <a:spcPts val="111"/>
                        </a:spcBef>
                        <a:tabLst/>
                      </a:pP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3)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pressure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cold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has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same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origin,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temperature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does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flu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tuate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while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turning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faucet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neighboring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ooms</a:t>
                      </a:r>
                      <a:endParaRPr lang="Microsoft YaHei" altLang="Microsoft YaHei" sz="700" dirty="0"/>
                    </a:p>
                    <a:p>
                      <a:pPr marL="143170" algn="l" rtl="0" eaLnBrk="0">
                        <a:lnSpc>
                          <a:spcPct val="94000"/>
                        </a:lnSpc>
                        <a:spcBef>
                          <a:spcPts val="700"/>
                        </a:spcBef>
                        <a:tabLst/>
                      </a:pP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Quietness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comfort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</a:t>
                      </a:r>
                      <a:r>
                        <a:rPr sz="10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10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1000" dirty="0"/>
                    </a:p>
                    <a:p>
                      <a:pPr marL="341811" indent="-107987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Completely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isolate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outdoor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noise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much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higher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Chinese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National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Standard)</a:t>
                      </a:r>
                      <a:endParaRPr lang="Microsoft YaHei" altLang="Microsoft YaHei" sz="700" dirty="0"/>
                    </a:p>
                    <a:p>
                      <a:pPr marL="339767" indent="-108521" algn="l" rtl="0" eaLnBrk="0">
                        <a:lnSpc>
                          <a:spcPct val="95000"/>
                        </a:lnSpc>
                        <a:spcBef>
                          <a:spcPts val="109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Double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22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wool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erior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Sound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level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50dB</a:t>
                      </a:r>
                      <a:endParaRPr lang="Microsoft YaHei" altLang="Microsoft YaHei" sz="700" dirty="0"/>
                    </a:p>
                    <a:p>
                      <a:pPr marL="342252" indent="-107717" algn="l" rtl="0" eaLnBrk="0">
                        <a:lnSpc>
                          <a:spcPct val="113000"/>
                        </a:lnSpc>
                        <a:spcBef>
                          <a:spcPts val="11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4-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paned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3-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layer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sealing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strips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balcony</a:t>
                      </a:r>
                      <a:r>
                        <a:rPr sz="6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doors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entrance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door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Sound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level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dB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when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interior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shade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down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sound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level</a:t>
                      </a:r>
                      <a:r>
                        <a:rPr sz="6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dB</a:t>
                      </a:r>
                      <a:endParaRPr lang="Microsoft YaHei" altLang="Microsoft YaHei" sz="600" dirty="0"/>
                    </a:p>
                    <a:p>
                      <a:pPr marL="342878" indent="-113500" algn="l" rtl="0" eaLnBrk="0">
                        <a:lnSpc>
                          <a:spcPct val="95000"/>
                        </a:lnSpc>
                        <a:spcBef>
                          <a:spcPts val="147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7.5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wool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35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dB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50dB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between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hous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eholds</a:t>
                      </a:r>
                      <a:endParaRPr lang="Microsoft YaHei" altLang="Microsoft YaHei" sz="700" dirty="0"/>
                    </a:p>
                    <a:p>
                      <a:pPr marL="346168" indent="-117767" algn="l" rtl="0" eaLnBrk="0">
                        <a:lnSpc>
                          <a:spcPct val="97000"/>
                        </a:lnSpc>
                        <a:spcBef>
                          <a:spcPts val="117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15cm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wool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labs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3.75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ceiling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below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slab,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soun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level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55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dB</a:t>
                      </a:r>
                      <a:endParaRPr lang="Microsoft YaHei" altLang="Microsoft YaHei" sz="700" dirty="0"/>
                    </a:p>
                    <a:p>
                      <a:pPr marL="339944" indent="-112610" algn="l" rtl="0" eaLnBrk="0">
                        <a:lnSpc>
                          <a:spcPct val="100000"/>
                        </a:lnSpc>
                        <a:spcBef>
                          <a:spcPts val="104"/>
                        </a:spcBef>
                        <a:tabLst/>
                      </a:pP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4)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All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seams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around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walls,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slabs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sealed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silic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adhesives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sides.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Photos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should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taken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hidden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glued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places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ceiling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decoration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strips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basebo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rds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ensure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installation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quality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meets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endParaRPr lang="Microsoft YaHei" altLang="Microsoft YaHei" sz="700" dirty="0"/>
                    </a:p>
                    <a:p>
                      <a:pPr marL="342878" indent="-114744" algn="l" rtl="0" eaLnBrk="0">
                        <a:lnSpc>
                          <a:spcPct val="95000"/>
                        </a:lnSpc>
                        <a:spcBef>
                          <a:spcPts val="74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A/C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machine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installed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away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bedrooms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avoid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interfering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sleep</a:t>
                      </a:r>
                      <a:endParaRPr lang="Microsoft YaHei" altLang="Microsoft YaHei" sz="700" dirty="0"/>
                    </a:p>
                    <a:p>
                      <a:pPr marL="346168" indent="-115278" algn="l" rtl="0" eaLnBrk="0">
                        <a:lnSpc>
                          <a:spcPct val="95000"/>
                        </a:lnSpc>
                        <a:spcBef>
                          <a:spcPts val="125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Minimal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A/C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load,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accounts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10%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tradition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90%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noise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reducti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endParaRPr lang="Microsoft YaHei" altLang="Microsoft YaHei" sz="700" dirty="0"/>
                    </a:p>
                    <a:p>
                      <a:pPr marL="339589" indent="-109677" algn="l" rtl="0" eaLnBrk="0">
                        <a:lnSpc>
                          <a:spcPct val="95000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pipes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separated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5cm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ock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wool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partition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walls.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noise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heard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edrooms</a:t>
                      </a:r>
                      <a:endParaRPr lang="Microsoft YaHei" altLang="Microsoft YaHei" sz="700" dirty="0"/>
                    </a:p>
                    <a:p>
                      <a:pPr marL="342256" indent="-112610" algn="l" rtl="0" eaLnBrk="0">
                        <a:lnSpc>
                          <a:spcPct val="111000"/>
                        </a:lnSpc>
                        <a:spcBef>
                          <a:spcPts val="120"/>
                        </a:spcBef>
                        <a:tabLst/>
                      </a:pP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8)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lock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equipped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cushioning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rubber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mat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opening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closing</a:t>
                      </a:r>
                      <a:r>
                        <a:rPr sz="600" spc="2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sound</a:t>
                      </a:r>
                      <a:r>
                        <a:rPr sz="600" spc="2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600" spc="2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minimal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86" name="group 86"/>
          <p:cNvGrpSpPr/>
          <p:nvPr/>
        </p:nvGrpSpPr>
        <p:grpSpPr>
          <a:xfrm rot="21600000">
            <a:off x="8072995" y="3107994"/>
            <a:ext cx="6533998" cy="3489007"/>
            <a:chOff x="0" y="0"/>
            <a:chExt cx="6533998" cy="3489007"/>
          </a:xfrm>
        </p:grpSpPr>
        <p:pic>
          <p:nvPicPr>
            <p:cNvPr id="548" name="picture 54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533998" cy="3489007"/>
            </a:xfrm>
            <a:prstGeom prst="rect">
              <a:avLst/>
            </a:prstGeom>
          </p:spPr>
        </p:pic>
        <p:sp>
          <p:nvSpPr>
            <p:cNvPr id="549" name="textbox 549"/>
            <p:cNvSpPr/>
            <p:nvPr/>
          </p:nvSpPr>
          <p:spPr>
            <a:xfrm>
              <a:off x="230281" y="86457"/>
              <a:ext cx="5196840" cy="32766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7093"/>
                </a:lnSpc>
                <a:tabLst/>
              </a:pPr>
              <a:endParaRPr lang="Arial" altLang="Arial" sz="100" dirty="0"/>
            </a:p>
            <a:p>
              <a:pPr marL="13968" indent="761" algn="l" rtl="0" eaLnBrk="0">
                <a:lnSpc>
                  <a:spcPct val="97000"/>
                </a:lnSpc>
                <a:tabLst/>
              </a:pP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key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to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clean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technology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Holon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Building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use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of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"BROAD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fres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",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which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was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invented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2008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has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won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wide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acc</a:t>
              </a:r>
              <a:r>
                <a:rPr sz="10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aim</a:t>
              </a:r>
              <a:r>
                <a:rPr sz="10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worldwide</a:t>
              </a:r>
              <a:endParaRPr lang="Microsoft YaHei" altLang="Microsoft YaHei" sz="1000" dirty="0"/>
            </a:p>
            <a:p>
              <a:pPr marL="4097233" algn="l" rtl="0" eaLnBrk="0">
                <a:lnSpc>
                  <a:spcPct val="87000"/>
                </a:lnSpc>
                <a:spcBef>
                  <a:spcPts val="640"/>
                </a:spcBef>
                <a:tabLst/>
              </a:pPr>
              <a:r>
                <a:rPr sz="7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Coarse</a:t>
              </a:r>
              <a:r>
                <a:rPr sz="7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Filter</a:t>
              </a:r>
              <a:endParaRPr lang="Microsoft YaHei" altLang="Microsoft YaHei" sz="700" dirty="0"/>
            </a:p>
            <a:p>
              <a:pPr algn="r" rtl="0" eaLnBrk="0">
                <a:lnSpc>
                  <a:spcPct val="87000"/>
                </a:lnSpc>
                <a:spcBef>
                  <a:spcPts val="87"/>
                </a:spcBef>
                <a:tabLst/>
              </a:pP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filtration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efficiency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of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PM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10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70%</a:t>
              </a:r>
              <a:endParaRPr lang="Microsoft YaHei" altLang="Microsoft YaHei" sz="5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marL="16002" algn="l" rtl="0" eaLnBrk="0">
                <a:lnSpc>
                  <a:spcPct val="68000"/>
                </a:lnSpc>
                <a:spcBef>
                  <a:spcPts val="219"/>
                </a:spcBef>
                <a:tabLst/>
              </a:pP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Clean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Fresh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Ou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endParaRPr lang="Microsoft YaHei" altLang="Microsoft YaHei" sz="700" dirty="0"/>
            </a:p>
            <a:p>
              <a:pPr marL="12700" algn="l" rtl="0" eaLnBrk="0">
                <a:lnSpc>
                  <a:spcPts val="743"/>
                </a:lnSpc>
                <a:tabLst/>
              </a:pP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To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bedroom,</a:t>
              </a:r>
              <a:endParaRPr lang="Microsoft YaHei" altLang="Microsoft YaHei" sz="500" dirty="0"/>
            </a:p>
            <a:p>
              <a:pPr marL="17018" algn="l" rtl="0" eaLnBrk="0">
                <a:lnSpc>
                  <a:spcPct val="88000"/>
                </a:lnSpc>
                <a:spcBef>
                  <a:spcPts val="104"/>
                </a:spcBef>
                <a:tabLst/>
              </a:pP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living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room,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offic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</a:t>
              </a:r>
              <a:endParaRPr lang="Microsoft YaHei" altLang="Microsoft YaHei" sz="500" dirty="0"/>
            </a:p>
            <a:p>
              <a:pPr algn="l" rtl="0" eaLnBrk="0">
                <a:lnSpc>
                  <a:spcPct val="12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4000"/>
                </a:lnSpc>
                <a:tabLst/>
              </a:pPr>
              <a:endParaRPr lang="Arial" altLang="Arial" sz="1000" dirty="0"/>
            </a:p>
            <a:p>
              <a:pPr marL="20091" algn="l" rtl="0" eaLnBrk="0">
                <a:lnSpc>
                  <a:spcPct val="68000"/>
                </a:lnSpc>
                <a:spcBef>
                  <a:spcPts val="212"/>
                </a:spcBef>
                <a:tabLst/>
              </a:pP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Exhaust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endParaRPr lang="Microsoft YaHei" altLang="Microsoft YaHei" sz="700" dirty="0"/>
            </a:p>
            <a:p>
              <a:pPr marL="17399" algn="l" rtl="0" eaLnBrk="0">
                <a:lnSpc>
                  <a:spcPts val="743"/>
                </a:lnSpc>
                <a:tabLst/>
              </a:pP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From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kitch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,</a:t>
              </a:r>
              <a:endParaRPr lang="Microsoft YaHei" altLang="Microsoft YaHei" sz="500" dirty="0"/>
            </a:p>
            <a:p>
              <a:pPr marL="17018" algn="l" rtl="0" eaLnBrk="0">
                <a:lnSpc>
                  <a:spcPts val="632"/>
                </a:lnSpc>
                <a:tabLst/>
              </a:pP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bathroom</a:t>
              </a:r>
              <a:endParaRPr lang="Microsoft YaHei" altLang="Microsoft YaHei" sz="500" dirty="0"/>
            </a:p>
            <a:p>
              <a:pPr algn="l" rtl="0" eaLnBrk="0">
                <a:lnSpc>
                  <a:spcPct val="12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4000"/>
                </a:lnSpc>
                <a:tabLst/>
              </a:pPr>
              <a:endParaRPr lang="Arial" altLang="Arial" sz="1000" dirty="0"/>
            </a:p>
            <a:p>
              <a:pPr marL="2994579" algn="l" rtl="0" eaLnBrk="0">
                <a:lnSpc>
                  <a:spcPct val="87000"/>
                </a:lnSpc>
                <a:spcBef>
                  <a:spcPts val="221"/>
                </a:spcBef>
                <a:tabLst/>
              </a:pP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Heat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Exchang</a:t>
              </a:r>
              <a:r>
                <a:rPr sz="7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</a:t>
              </a:r>
              <a:endParaRPr lang="Microsoft YaHei" altLang="Microsoft YaHei" sz="700" dirty="0"/>
            </a:p>
            <a:p>
              <a:pPr marL="3000599" algn="l" rtl="0" eaLnBrk="0">
                <a:lnSpc>
                  <a:spcPts val="606"/>
                </a:lnSpc>
                <a:spcBef>
                  <a:spcPts val="10"/>
                </a:spcBef>
                <a:tabLst/>
              </a:pPr>
              <a:r>
                <a:rPr sz="5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Heat</a:t>
              </a:r>
              <a:r>
                <a:rPr sz="5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rec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very</a:t>
              </a:r>
              <a:r>
                <a:rPr sz="5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by</a:t>
              </a:r>
              <a:r>
                <a:rPr sz="5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80%</a:t>
              </a:r>
              <a:endParaRPr lang="Microsoft YaHei" altLang="Microsoft YaHei" sz="500" dirty="0"/>
            </a:p>
          </p:txBody>
        </p:sp>
        <p:sp>
          <p:nvSpPr>
            <p:cNvPr id="550" name="path"/>
            <p:cNvSpPr/>
            <p:nvPr/>
          </p:nvSpPr>
          <p:spPr>
            <a:xfrm>
              <a:off x="4437245" y="660996"/>
              <a:ext cx="589993" cy="2460066"/>
            </a:xfrm>
            <a:custGeom>
              <a:avLst/>
              <a:gdLst/>
              <a:ahLst/>
              <a:cxnLst/>
              <a:rect l="0" t="0" r="0" b="0"/>
              <a:pathLst>
                <a:path w="929" h="3874">
                  <a:moveTo>
                    <a:pt x="412" y="2780"/>
                  </a:moveTo>
                  <a:lnTo>
                    <a:pt x="8" y="1"/>
                  </a:lnTo>
                  <a:moveTo>
                    <a:pt x="920" y="1710"/>
                  </a:moveTo>
                  <a:lnTo>
                    <a:pt x="286" y="3871"/>
                  </a:lnTo>
                </a:path>
              </a:pathLst>
            </a:custGeom>
            <a:noFill/>
            <a:ln w="11277" cap="flat">
              <a:miter lim="4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1" name="path"/>
            <p:cNvSpPr/>
            <p:nvPr/>
          </p:nvSpPr>
          <p:spPr>
            <a:xfrm>
              <a:off x="2077609" y="2029359"/>
              <a:ext cx="485709" cy="1093979"/>
            </a:xfrm>
            <a:custGeom>
              <a:avLst/>
              <a:gdLst/>
              <a:ahLst/>
              <a:cxnLst/>
              <a:rect l="0" t="0" r="0" b="0"/>
              <a:pathLst>
                <a:path w="764" h="1722">
                  <a:moveTo>
                    <a:pt x="8" y="3"/>
                  </a:moveTo>
                  <a:lnTo>
                    <a:pt x="756" y="1719"/>
                  </a:lnTo>
                </a:path>
              </a:pathLst>
            </a:custGeom>
            <a:noFill/>
            <a:ln w="11277" cap="flat">
              <a:miter lim="4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2" name="path"/>
            <p:cNvSpPr/>
            <p:nvPr/>
          </p:nvSpPr>
          <p:spPr>
            <a:xfrm>
              <a:off x="3582591" y="2207895"/>
              <a:ext cx="321009" cy="911595"/>
            </a:xfrm>
            <a:custGeom>
              <a:avLst/>
              <a:gdLst/>
              <a:ahLst/>
              <a:cxnLst/>
              <a:rect l="0" t="0" r="0" b="0"/>
              <a:pathLst>
                <a:path w="505" h="1435">
                  <a:moveTo>
                    <a:pt x="8" y="1432"/>
                  </a:moveTo>
                  <a:lnTo>
                    <a:pt x="497" y="2"/>
                  </a:lnTo>
                </a:path>
              </a:pathLst>
            </a:custGeom>
            <a:noFill/>
            <a:ln w="11277" cap="flat">
              <a:miter lim="4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3" name="path"/>
            <p:cNvSpPr/>
            <p:nvPr/>
          </p:nvSpPr>
          <p:spPr>
            <a:xfrm>
              <a:off x="1281858" y="661804"/>
              <a:ext cx="320996" cy="911595"/>
            </a:xfrm>
            <a:custGeom>
              <a:avLst/>
              <a:gdLst/>
              <a:ahLst/>
              <a:cxnLst/>
              <a:rect l="0" t="0" r="0" b="0"/>
              <a:pathLst>
                <a:path w="505" h="1435">
                  <a:moveTo>
                    <a:pt x="8" y="1432"/>
                  </a:moveTo>
                  <a:lnTo>
                    <a:pt x="497" y="2"/>
                  </a:lnTo>
                </a:path>
              </a:pathLst>
            </a:custGeom>
            <a:noFill/>
            <a:ln w="11277" cap="flat">
              <a:miter lim="4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4" name="path"/>
            <p:cNvSpPr/>
            <p:nvPr/>
          </p:nvSpPr>
          <p:spPr>
            <a:xfrm>
              <a:off x="2782049" y="661804"/>
              <a:ext cx="320996" cy="911595"/>
            </a:xfrm>
            <a:custGeom>
              <a:avLst/>
              <a:gdLst/>
              <a:ahLst/>
              <a:cxnLst/>
              <a:rect l="0" t="0" r="0" b="0"/>
              <a:pathLst>
                <a:path w="505" h="1435">
                  <a:moveTo>
                    <a:pt x="8" y="1432"/>
                  </a:moveTo>
                  <a:lnTo>
                    <a:pt x="497" y="2"/>
                  </a:lnTo>
                </a:path>
              </a:pathLst>
            </a:custGeom>
            <a:noFill/>
            <a:ln w="11277" cap="flat">
              <a:miter lim="400000"/>
              <a:solidFill>
                <a:srgbClr val="231916">
                  <a:alpha val="100000"/>
                </a:srgbClr>
              </a:solidFill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group 88"/>
          <p:cNvGrpSpPr/>
          <p:nvPr/>
        </p:nvGrpSpPr>
        <p:grpSpPr>
          <a:xfrm rot="21600000">
            <a:off x="513003" y="3116871"/>
            <a:ext cx="6533997" cy="1554543"/>
            <a:chOff x="0" y="0"/>
            <a:chExt cx="6533997" cy="1554543"/>
          </a:xfrm>
        </p:grpSpPr>
        <p:pic>
          <p:nvPicPr>
            <p:cNvPr id="555" name="picture 55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533997" cy="1554543"/>
            </a:xfrm>
            <a:prstGeom prst="rect">
              <a:avLst/>
            </a:prstGeom>
          </p:spPr>
        </p:pic>
        <p:sp>
          <p:nvSpPr>
            <p:cNvPr id="556" name="textbox 556"/>
            <p:cNvSpPr/>
            <p:nvPr/>
          </p:nvSpPr>
          <p:spPr>
            <a:xfrm>
              <a:off x="-12700" y="-12700"/>
              <a:ext cx="6559550" cy="15792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lang="Arial" altLang="Arial" sz="700" dirty="0"/>
            </a:p>
            <a:p>
              <a:pPr marL="119758" algn="l" rtl="0" eaLnBrk="0">
                <a:lnSpc>
                  <a:spcPct val="88000"/>
                </a:lnSpc>
                <a:spcBef>
                  <a:spcPts val="5"/>
                </a:spcBef>
                <a:tabLst/>
              </a:pP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Physiological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impact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factors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key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improvement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program</a:t>
              </a:r>
              <a:r>
                <a:rPr sz="10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</a:t>
              </a:r>
              <a:r>
                <a:rPr sz="10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:</a:t>
              </a:r>
              <a:endParaRPr lang="Microsoft YaHei" altLang="Microsoft YaHei" sz="1000" dirty="0"/>
            </a:p>
            <a:p>
              <a:pPr marL="115643" algn="l" rtl="0" eaLnBrk="0">
                <a:lnSpc>
                  <a:spcPct val="99000"/>
                </a:lnSpc>
                <a:spcBef>
                  <a:spcPts val="327"/>
                </a:spcBef>
                <a:tabLst/>
              </a:pP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1.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freshness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-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Sufficient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fresh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(4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</a:t>
              </a:r>
              <a:r>
                <a:rPr sz="700" spc="-30" dirty="0" baseline="52088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/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</a:t>
              </a:r>
              <a:r>
                <a:rPr sz="700" spc="-30" dirty="0" baseline="52088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r>
                <a:rPr sz="4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900" spc="-30" dirty="0" baseline="5787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•</a:t>
              </a:r>
              <a:r>
                <a:rPr sz="5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),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no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mixed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return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endParaRPr lang="Microsoft YaHei" altLang="Microsoft YaHei" sz="800" dirty="0"/>
            </a:p>
            <a:p>
              <a:pPr marL="110563" algn="l" rtl="0" eaLnBrk="0">
                <a:lnSpc>
                  <a:spcPct val="91000"/>
                </a:lnSpc>
                <a:spcBef>
                  <a:spcPts val="339"/>
                </a:spcBef>
                <a:tabLst/>
              </a:pP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2.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cleanness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-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Fresh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filtration,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indoor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100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times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cleaner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than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800" spc="-1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</a:t>
              </a:r>
              <a:r>
                <a:rPr sz="800" spc="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at</a:t>
              </a:r>
              <a:r>
                <a:rPr sz="800" spc="-3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0" dirty="0">
                  <a:solidFill>
                    <a:srgbClr val="B81354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outdoors</a:t>
              </a:r>
              <a:endParaRPr lang="Microsoft YaHei" altLang="Microsoft YaHei" sz="800" dirty="0"/>
            </a:p>
            <a:p>
              <a:pPr marL="109446" algn="l" rtl="0" eaLnBrk="0">
                <a:lnSpc>
                  <a:spcPct val="87000"/>
                </a:lnSpc>
                <a:spcBef>
                  <a:spcPts val="323"/>
                </a:spcBef>
                <a:tabLst/>
              </a:pP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3.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Airflow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comfort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-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A/C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airflow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reduced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by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70%,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outlets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avoid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people</a:t>
              </a:r>
              <a:endParaRPr lang="Microsoft YaHei" altLang="Microsoft YaHei" sz="800" dirty="0"/>
            </a:p>
            <a:p>
              <a:pPr marL="224297" indent="-116070" algn="l" rtl="0" eaLnBrk="0">
                <a:lnSpc>
                  <a:spcPct val="107000"/>
                </a:lnSpc>
                <a:spcBef>
                  <a:spcPts val="358"/>
                </a:spcBef>
                <a:tabLst/>
              </a:pP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4.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Thermal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comfort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-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building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thoroughly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insulated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to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avoid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cold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radia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ion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                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thermal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radi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ation</a:t>
              </a:r>
              <a:endParaRPr lang="Microsoft YaHei" altLang="Microsoft YaHei" sz="800" dirty="0"/>
            </a:p>
            <a:p>
              <a:pPr marL="223586" indent="-114444" algn="l" rtl="0" eaLnBrk="0">
                <a:lnSpc>
                  <a:spcPct val="106000"/>
                </a:lnSpc>
                <a:spcBef>
                  <a:spcPts val="356"/>
                </a:spcBef>
                <a:tabLst/>
              </a:pP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5.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Bath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comfort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-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Hot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water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comes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out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within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5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seconds,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water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distributor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under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                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constant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essure</a:t>
              </a:r>
              <a:endParaRPr lang="Microsoft YaHei" altLang="Microsoft YaHei" sz="8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300" dirty="0"/>
            </a:p>
            <a:p>
              <a:pPr marL="112290" algn="l" rtl="0" eaLnBrk="0">
                <a:lnSpc>
                  <a:spcPct val="87000"/>
                </a:lnSpc>
                <a:spcBef>
                  <a:spcPts val="1"/>
                </a:spcBef>
                <a:tabLst/>
              </a:pP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6.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Quietness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comfort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-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With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4-paned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soundproof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windows,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90%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A/C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noise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800" spc="-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8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educed</a:t>
              </a:r>
              <a:endParaRPr lang="Microsoft YaHei" altLang="Microsoft YaHei" sz="800" dirty="0"/>
            </a:p>
          </p:txBody>
        </p:sp>
      </p:grpSp>
      <p:sp>
        <p:nvSpPr>
          <p:cNvPr id="557" name="textbox 557"/>
          <p:cNvSpPr/>
          <p:nvPr/>
        </p:nvSpPr>
        <p:spPr>
          <a:xfrm>
            <a:off x="8072995" y="8910904"/>
            <a:ext cx="6534150" cy="981075"/>
          </a:xfrm>
          <a:prstGeom prst="rect">
            <a:avLst/>
          </a:prstGeom>
          <a:solidFill>
            <a:srgbClr val="C9CAC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6026"/>
              </a:lnSpc>
              <a:tabLst/>
            </a:pPr>
            <a:endParaRPr lang="Arial" altLang="Arial" sz="100" dirty="0"/>
          </a:p>
          <a:p>
            <a:pPr marL="158612" algn="l" rtl="0" eaLnBrk="0">
              <a:lnSpc>
                <a:spcPct val="88000"/>
              </a:lnSpc>
              <a:tabLst/>
            </a:pP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Why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Holon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have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trict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comfort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standards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?</a:t>
            </a:r>
            <a:endParaRPr lang="Microsoft YaHei" altLang="Microsoft YaHei" sz="1000" dirty="0"/>
          </a:p>
          <a:p>
            <a:pPr algn="l" rtl="0" eaLnBrk="0">
              <a:lnSpc>
                <a:spcPct val="120000"/>
              </a:lnSpc>
              <a:tabLst/>
            </a:pPr>
            <a:endParaRPr lang="Arial" altLang="Arial" sz="200" dirty="0"/>
          </a:p>
          <a:p>
            <a:pPr marL="159781" indent="4444" algn="l" rtl="0" eaLnBrk="0">
              <a:lnSpc>
                <a:spcPct val="120000"/>
              </a:lnSpc>
              <a:spcBef>
                <a:spcPts val="2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People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90%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their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life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inside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quality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determines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their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mental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physical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health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Therefore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sets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16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strict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comfort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(which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written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nto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purchase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contract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residents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including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rich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poor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enjoy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quality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living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life.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Unfortunately,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ditional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cannot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meet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these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matter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design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construction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cost,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they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reach.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Group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much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better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from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streamlined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100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times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better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hand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made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cars</a:t>
            </a:r>
            <a:endParaRPr lang="Microsoft YaHei" altLang="Microsoft YaHei" sz="700" dirty="0"/>
          </a:p>
        </p:txBody>
      </p:sp>
      <p:pic>
        <p:nvPicPr>
          <p:cNvPr id="558" name="picture 5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205999" y="6714020"/>
            <a:ext cx="2231999" cy="1738109"/>
          </a:xfrm>
          <a:prstGeom prst="rect">
            <a:avLst/>
          </a:prstGeom>
        </p:spPr>
      </p:pic>
      <p:sp>
        <p:nvSpPr>
          <p:cNvPr id="559" name="textbox 559"/>
          <p:cNvSpPr/>
          <p:nvPr/>
        </p:nvSpPr>
        <p:spPr>
          <a:xfrm>
            <a:off x="524430" y="1921043"/>
            <a:ext cx="5638165" cy="6680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44"/>
              </a:lnSpc>
              <a:tabLst/>
            </a:pPr>
            <a:endParaRPr lang="Arial" altLang="Arial" sz="100" dirty="0"/>
          </a:p>
          <a:p>
            <a:pPr marL="12700" indent="1777" algn="l" rtl="0" eaLnBrk="0">
              <a:lnSpc>
                <a:spcPct val="105000"/>
              </a:lnSpc>
              <a:tabLst/>
            </a:pP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Holon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Building's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improvement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house</a:t>
            </a:r>
            <a:r>
              <a:rPr sz="2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older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'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physiology: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Healthy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cultivates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healthy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bodi</a:t>
            </a:r>
            <a:r>
              <a:rPr sz="2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2000" dirty="0"/>
          </a:p>
        </p:txBody>
      </p:sp>
      <p:pic>
        <p:nvPicPr>
          <p:cNvPr id="560" name="picture 5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554991" y="6714007"/>
            <a:ext cx="2052001" cy="1738109"/>
          </a:xfrm>
          <a:prstGeom prst="rect">
            <a:avLst/>
          </a:prstGeom>
        </p:spPr>
      </p:pic>
      <p:pic>
        <p:nvPicPr>
          <p:cNvPr id="561" name="picture 56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72995" y="6714020"/>
            <a:ext cx="2006155" cy="1738109"/>
          </a:xfrm>
          <a:prstGeom prst="rect">
            <a:avLst/>
          </a:prstGeom>
        </p:spPr>
      </p:pic>
      <p:sp>
        <p:nvSpPr>
          <p:cNvPr id="562" name="textbox 562"/>
          <p:cNvSpPr/>
          <p:nvPr/>
        </p:nvSpPr>
        <p:spPr>
          <a:xfrm>
            <a:off x="505786" y="10334163"/>
            <a:ext cx="14103350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39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2000"/>
              </a:lnSpc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7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8</a:t>
            </a:r>
            <a:endParaRPr lang="Microsoft YaHei" altLang="Microsoft YaHei" sz="900" dirty="0"/>
          </a:p>
        </p:txBody>
      </p:sp>
      <p:sp>
        <p:nvSpPr>
          <p:cNvPr id="563" name="textbox 563"/>
          <p:cNvSpPr/>
          <p:nvPr/>
        </p:nvSpPr>
        <p:spPr>
          <a:xfrm>
            <a:off x="8065278" y="8510493"/>
            <a:ext cx="1963420" cy="3219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32190"/>
              </a:lnSpc>
              <a:tabLst/>
            </a:pPr>
            <a:endParaRPr lang="Arial" altLang="Arial" sz="100" dirty="0"/>
          </a:p>
          <a:p>
            <a:pPr marL="12700" indent="4444" algn="l" rtl="0" eaLnBrk="0">
              <a:lnSpc>
                <a:spcPct val="95000"/>
              </a:lnSpc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Fresh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Machine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ceiling-mounted,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only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takes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minute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cover,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move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wash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ilter</a:t>
            </a:r>
            <a:endParaRPr lang="Microsoft YaHei" altLang="Microsoft YaHei" sz="700" dirty="0"/>
          </a:p>
        </p:txBody>
      </p:sp>
      <p:sp>
        <p:nvSpPr>
          <p:cNvPr id="564" name="textbox 564"/>
          <p:cNvSpPr/>
          <p:nvPr/>
        </p:nvSpPr>
        <p:spPr>
          <a:xfrm>
            <a:off x="10876736" y="3571742"/>
            <a:ext cx="1233169" cy="1962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107"/>
              </a:lnSpc>
              <a:tabLst/>
            </a:pPr>
            <a:endParaRPr lang="Arial" altLang="Arial" sz="100" dirty="0"/>
          </a:p>
          <a:p>
            <a:pPr marL="12700" indent="7391" algn="l" rtl="0" eaLnBrk="0">
              <a:lnSpc>
                <a:spcPct val="93000"/>
              </a:lnSpc>
              <a:tabLst/>
            </a:pP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Electrostatic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Cleaner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filtration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ficiency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PM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0.3~10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98%</a:t>
            </a:r>
            <a:endParaRPr lang="Microsoft YaHei" altLang="Microsoft YaHei" sz="500" dirty="0"/>
          </a:p>
        </p:txBody>
      </p:sp>
      <p:sp>
        <p:nvSpPr>
          <p:cNvPr id="565" name="textbox 565"/>
          <p:cNvSpPr/>
          <p:nvPr/>
        </p:nvSpPr>
        <p:spPr>
          <a:xfrm>
            <a:off x="9492834" y="3571742"/>
            <a:ext cx="1181100" cy="1962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405"/>
              </a:lnSpc>
              <a:tabLst/>
            </a:pPr>
            <a:endParaRPr lang="Arial" altLang="Arial" sz="100" dirty="0"/>
          </a:p>
          <a:p>
            <a:pPr marL="15202" algn="l" rtl="0" eaLnBrk="0">
              <a:lnSpc>
                <a:spcPct val="86000"/>
              </a:lnSpc>
              <a:tabLst/>
            </a:pP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Super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Filt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00" dirty="0"/>
          </a:p>
          <a:p>
            <a:pPr marL="12700" algn="l" rtl="0" eaLnBrk="0">
              <a:lnSpc>
                <a:spcPct val="87000"/>
              </a:lnSpc>
              <a:spcBef>
                <a:spcPts val="94"/>
              </a:spcBef>
              <a:tabLst/>
            </a:pP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filtration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efficiency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PM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2.5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99.9%</a:t>
            </a:r>
            <a:endParaRPr lang="Microsoft YaHei" altLang="Microsoft YaHei" sz="500" dirty="0"/>
          </a:p>
        </p:txBody>
      </p:sp>
      <p:pic>
        <p:nvPicPr>
          <p:cNvPr id="566" name="picture 5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sp>
        <p:nvSpPr>
          <p:cNvPr id="567" name="textbox 567"/>
          <p:cNvSpPr/>
          <p:nvPr/>
        </p:nvSpPr>
        <p:spPr>
          <a:xfrm>
            <a:off x="10194012" y="6274160"/>
            <a:ext cx="913764" cy="196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154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Supply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Fan</a:t>
            </a:r>
            <a:endParaRPr lang="Microsoft YaHei" altLang="Microsoft YaHei" sz="700" dirty="0"/>
          </a:p>
          <a:p>
            <a:pPr marL="18719" algn="l" rtl="0" eaLnBrk="0">
              <a:lnSpc>
                <a:spcPct val="87000"/>
              </a:lnSpc>
              <a:spcBef>
                <a:spcPts val="104"/>
              </a:spcBef>
              <a:tabLst/>
            </a:pP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Power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saving,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quietness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sign</a:t>
            </a:r>
            <a:endParaRPr lang="Microsoft YaHei" altLang="Microsoft YaHei" sz="500" dirty="0"/>
          </a:p>
        </p:txBody>
      </p:sp>
      <p:sp>
        <p:nvSpPr>
          <p:cNvPr id="568" name="textbox 568"/>
          <p:cNvSpPr/>
          <p:nvPr/>
        </p:nvSpPr>
        <p:spPr>
          <a:xfrm>
            <a:off x="12425208" y="6274160"/>
            <a:ext cx="907414" cy="196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730"/>
              </a:lnSpc>
              <a:tabLst/>
            </a:pPr>
            <a:endParaRPr lang="Arial" altLang="Arial" sz="100" dirty="0"/>
          </a:p>
          <a:p>
            <a:pPr marL="15392" algn="l" rtl="0" eaLnBrk="0">
              <a:lnSpc>
                <a:spcPct val="87000"/>
              </a:lnSpc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Exhaust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endParaRPr lang="Microsoft YaHei" altLang="Microsoft YaHei" sz="700" dirty="0"/>
          </a:p>
          <a:p>
            <a:pPr marL="12700" algn="l" rtl="0" eaLnBrk="0">
              <a:lnSpc>
                <a:spcPct val="87000"/>
              </a:lnSpc>
              <a:spcBef>
                <a:spcPts val="94"/>
              </a:spcBef>
              <a:tabLst/>
            </a:pP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Power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saving,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quietness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sign</a:t>
            </a:r>
            <a:endParaRPr lang="Microsoft YaHei" altLang="Microsoft YaHei" sz="500" dirty="0"/>
          </a:p>
        </p:txBody>
      </p:sp>
      <p:pic>
        <p:nvPicPr>
          <p:cNvPr id="569" name="picture 56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sp>
        <p:nvSpPr>
          <p:cNvPr id="570" name="textbox 570"/>
          <p:cNvSpPr/>
          <p:nvPr/>
        </p:nvSpPr>
        <p:spPr>
          <a:xfrm>
            <a:off x="13770974" y="4492784"/>
            <a:ext cx="626109" cy="196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232"/>
              </a:lnSpc>
              <a:tabLst/>
            </a:pPr>
            <a:endParaRPr lang="Arial" altLang="Arial" sz="100" dirty="0"/>
          </a:p>
          <a:p>
            <a:pPr marL="12700" indent="2691" algn="l" rtl="0" eaLnBrk="0">
              <a:lnSpc>
                <a:spcPct val="94000"/>
              </a:lnSpc>
              <a:tabLst/>
            </a:pPr>
            <a:r>
              <a:rPr sz="7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Exhaust</a:t>
            </a:r>
            <a:r>
              <a:rPr sz="7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7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Exhaust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door</a:t>
            </a:r>
            <a:endParaRPr lang="Microsoft YaHei" altLang="Microsoft YaHei" sz="500" dirty="0"/>
          </a:p>
        </p:txBody>
      </p:sp>
      <p:sp>
        <p:nvSpPr>
          <p:cNvPr id="571" name="textbox 571"/>
          <p:cNvSpPr/>
          <p:nvPr/>
        </p:nvSpPr>
        <p:spPr>
          <a:xfrm>
            <a:off x="13770974" y="5341964"/>
            <a:ext cx="459105" cy="196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232"/>
              </a:lnSpc>
              <a:tabLst/>
            </a:pPr>
            <a:endParaRPr lang="Arial" altLang="Arial" sz="100" dirty="0"/>
          </a:p>
          <a:p>
            <a:pPr marL="12700" indent="2691" algn="l" rtl="0" eaLnBrk="0">
              <a:lnSpc>
                <a:spcPct val="102000"/>
              </a:lnSpc>
              <a:tabLst/>
            </a:pP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Fresh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From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Outd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endParaRPr lang="Microsoft YaHei" altLang="Microsoft YaHei" sz="500" dirty="0"/>
          </a:p>
        </p:txBody>
      </p:sp>
      <p:pic>
        <p:nvPicPr>
          <p:cNvPr id="572" name="picture 57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sp>
        <p:nvSpPr>
          <p:cNvPr id="573" name="textbox 573"/>
          <p:cNvSpPr/>
          <p:nvPr/>
        </p:nvSpPr>
        <p:spPr>
          <a:xfrm>
            <a:off x="12547633" y="8510493"/>
            <a:ext cx="620394" cy="1155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78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Outdoor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PM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</a:t>
            </a:r>
            <a:r>
              <a:rPr sz="6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 lang="Microsoft YaHei" altLang="Microsoft YaHei" sz="600" dirty="0"/>
          </a:p>
        </p:txBody>
      </p:sp>
      <p:sp>
        <p:nvSpPr>
          <p:cNvPr id="574" name="textbox 574"/>
          <p:cNvSpPr/>
          <p:nvPr/>
        </p:nvSpPr>
        <p:spPr>
          <a:xfrm>
            <a:off x="10202722" y="8510493"/>
            <a:ext cx="546100" cy="1155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78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9000"/>
              </a:lnSpc>
              <a:tabLst/>
            </a:pP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Indoor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PM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2.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 lang="Microsoft YaHei" altLang="Microsoft YaHei" sz="600" dirty="0"/>
          </a:p>
        </p:txBody>
      </p:sp>
      <p:pic>
        <p:nvPicPr>
          <p:cNvPr id="575" name="picture 57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576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78" name="textbox 578"/>
          <p:cNvSpPr/>
          <p:nvPr/>
        </p:nvSpPr>
        <p:spPr>
          <a:xfrm>
            <a:off x="504237" y="4757448"/>
            <a:ext cx="3211829" cy="5196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200"/>
              </a:lnSpc>
              <a:tabLst/>
            </a:pPr>
            <a:endParaRPr lang="Arial" altLang="Arial" sz="100" dirty="0"/>
          </a:p>
          <a:p>
            <a:pPr marL="20446" algn="l" rtl="0" eaLnBrk="0">
              <a:lnSpc>
                <a:spcPct val="91000"/>
              </a:lnSpc>
              <a:tabLst/>
            </a:pP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Operationa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saving</a:t>
            </a:r>
            <a:endParaRPr lang="Arial" altLang="Arial" sz="1000" dirty="0"/>
          </a:p>
          <a:p>
            <a:pPr marL="215163" indent="-108254" algn="l" rtl="0" eaLnBrk="0">
              <a:lnSpc>
                <a:spcPct val="109000"/>
              </a:lnSpc>
              <a:spcBef>
                <a:spcPts val="73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1)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accepted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per"Nearly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GB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51350-2019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German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Passive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Standard"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(Version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10A).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except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renewable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energies</a:t>
            </a:r>
            <a:endParaRPr lang="Arial" altLang="Arial" sz="700" dirty="0"/>
          </a:p>
          <a:p>
            <a:pPr marL="212674" indent="-110210" algn="l" rtl="0" eaLnBrk="0">
              <a:lnSpc>
                <a:spcPct val="108000"/>
              </a:lnSpc>
              <a:spcBef>
                <a:spcPts val="172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mainly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adopts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thermal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insulation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22cm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rock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wool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shade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interior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shade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fresh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recovery,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90%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consumption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conventional</a:t>
            </a:r>
            <a:r>
              <a:rPr sz="700" spc="2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endParaRPr lang="Arial" altLang="Arial" sz="700" dirty="0"/>
          </a:p>
          <a:p>
            <a:pPr marL="213474" indent="-111988" algn="l" rtl="0" eaLnBrk="0">
              <a:lnSpc>
                <a:spcPct val="110000"/>
              </a:lnSpc>
              <a:spcBef>
                <a:spcPts val="78"/>
              </a:spcBef>
              <a:tabLst/>
            </a:pP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3)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68m</a:t>
            </a:r>
            <a:r>
              <a:rPr sz="600" spc="0" dirty="0" baseline="52088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3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family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three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Shanghai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6915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kWh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compared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traditional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(per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following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Calculations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700" dirty="0"/>
          </a:p>
          <a:p>
            <a:pPr marL="213029" indent="-112610" algn="l" rtl="0" eaLnBrk="0">
              <a:lnSpc>
                <a:spcPct val="109000"/>
              </a:lnSpc>
              <a:spcBef>
                <a:spcPts val="172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4)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addition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solar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panels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rooftop.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renewable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obtained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calculated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within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above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saving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indicators.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rich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solar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resources,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solar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generation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consumption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becomes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negative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consumption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700" dirty="0"/>
          </a:p>
          <a:p>
            <a:pPr marL="14096" algn="l" rtl="0" eaLnBrk="0">
              <a:lnSpc>
                <a:spcPct val="87000"/>
              </a:lnSpc>
              <a:spcBef>
                <a:spcPts val="781"/>
              </a:spcBef>
              <a:tabLst/>
            </a:pP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Assets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value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maintained</a:t>
            </a:r>
            <a:endParaRPr lang="Arial" altLang="Arial" sz="1000" dirty="0"/>
          </a:p>
          <a:p>
            <a:pPr marL="211518" indent="-104609" algn="l" rtl="0" eaLnBrk="0">
              <a:lnSpc>
                <a:spcPct val="110000"/>
              </a:lnSpc>
              <a:spcBef>
                <a:spcPts val="132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1)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inclusive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column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beam,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balcony,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frame,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stairs,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guardrail.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enjoys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depreciation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extremely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100%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recycled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scrapped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ahead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schedule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Therefore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generational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legacy--It's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better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deposit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gold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silver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jewelry</a:t>
            </a:r>
            <a:endParaRPr lang="Arial" altLang="Arial" sz="700" dirty="0"/>
          </a:p>
          <a:p>
            <a:pPr marL="215252" indent="-112788" algn="l" rtl="0" eaLnBrk="0">
              <a:lnSpc>
                <a:spcPct val="99000"/>
              </a:lnSpc>
              <a:spcBef>
                <a:spcPts val="187"/>
              </a:spcBef>
              <a:tabLst/>
            </a:pP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galvalume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fluorocarbon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paint,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seams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glued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silicon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weather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sealant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Empire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State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90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still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intact</a:t>
            </a:r>
            <a:endParaRPr lang="Arial" altLang="Arial" sz="700" dirty="0"/>
          </a:p>
          <a:p>
            <a:pPr marL="101485" algn="l" rtl="0" eaLnBrk="0">
              <a:lnSpc>
                <a:spcPct val="92000"/>
              </a:lnSpc>
              <a:spcBef>
                <a:spcPts val="345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3)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Interior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galvalume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endParaRPr lang="Arial" altLang="Arial" sz="700" dirty="0"/>
          </a:p>
          <a:p>
            <a:pPr marL="100418" algn="l" rtl="0" eaLnBrk="0">
              <a:lnSpc>
                <a:spcPct val="91000"/>
              </a:lnSpc>
              <a:spcBef>
                <a:spcPts val="176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4)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extremely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durable</a:t>
            </a:r>
            <a:endParaRPr lang="Arial" altLang="Arial" sz="700" dirty="0"/>
          </a:p>
          <a:p>
            <a:pPr marL="12700" algn="l" rtl="0" eaLnBrk="0">
              <a:lnSpc>
                <a:spcPct val="90000"/>
              </a:lnSpc>
              <a:spcBef>
                <a:spcPts val="782"/>
              </a:spcBef>
              <a:tabLst/>
            </a:pP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ance</a:t>
            </a:r>
            <a:endParaRPr lang="Arial" altLang="Arial" sz="1000" dirty="0"/>
          </a:p>
          <a:p>
            <a:pPr marL="219163" indent="-112255" algn="l" rtl="0" eaLnBrk="0">
              <a:lnSpc>
                <a:spcPct val="103000"/>
              </a:lnSpc>
              <a:spcBef>
                <a:spcPts val="118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1)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fluorocarbon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paint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fluorine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non-stick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dirt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dirty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washing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endParaRPr lang="Arial" altLang="Arial" sz="700" dirty="0"/>
          </a:p>
          <a:p>
            <a:pPr marL="215341" indent="-112877" algn="l" rtl="0" eaLnBrk="0">
              <a:lnSpc>
                <a:spcPct val="102000"/>
              </a:lnSpc>
              <a:spcBef>
                <a:spcPts val="177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Fresh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machine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filters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inside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cleaned</a:t>
            </a:r>
            <a:endParaRPr lang="Arial" altLang="Arial" sz="700" dirty="0"/>
          </a:p>
          <a:p>
            <a:pPr marL="101485" algn="l" rtl="0" eaLnBrk="0">
              <a:lnSpc>
                <a:spcPct val="91000"/>
              </a:lnSpc>
              <a:spcBef>
                <a:spcPts val="186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3)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access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facilities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pipeline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maintenance</a:t>
            </a:r>
            <a:endParaRPr lang="Arial" altLang="Arial" sz="700" dirty="0"/>
          </a:p>
          <a:p>
            <a:pPr marL="215252" indent="-114833" algn="l" rtl="0" eaLnBrk="0">
              <a:lnSpc>
                <a:spcPct val="106000"/>
              </a:lnSpc>
              <a:spcBef>
                <a:spcPts val="189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4)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100%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bolt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connection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seam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gluing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site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Eliminating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defects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caused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negligence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site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inspection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management</a:t>
            </a:r>
            <a:endParaRPr lang="Arial" altLang="Arial" sz="700" dirty="0"/>
          </a:p>
          <a:p>
            <a:pPr marL="213474" indent="-112255" algn="l" rtl="0" eaLnBrk="0">
              <a:lnSpc>
                <a:spcPct val="103000"/>
              </a:lnSpc>
              <a:spcBef>
                <a:spcPts val="170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5)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Hanger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roofs,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1200kg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hanging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basket.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maintenance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reconstruction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facades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(suc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balconies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700" dirty="0"/>
          </a:p>
          <a:p>
            <a:pPr marL="103974" algn="l" rtl="0" eaLnBrk="0">
              <a:lnSpc>
                <a:spcPct val="91000"/>
              </a:lnSpc>
              <a:spcBef>
                <a:spcPts val="174"/>
              </a:spcBef>
              <a:tabLst/>
            </a:pP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6)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Maintenance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manual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maintenance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easier</a:t>
            </a:r>
            <a:endParaRPr lang="Arial" altLang="Arial" sz="700" dirty="0"/>
          </a:p>
        </p:txBody>
      </p:sp>
      <p:sp>
        <p:nvSpPr>
          <p:cNvPr id="579" name="textbox 579"/>
          <p:cNvSpPr/>
          <p:nvPr/>
        </p:nvSpPr>
        <p:spPr>
          <a:xfrm>
            <a:off x="3976712" y="4757448"/>
            <a:ext cx="3070860" cy="51993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20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</a:t>
            </a:r>
            <a:endParaRPr lang="Arial" altLang="Arial" sz="1000" dirty="0"/>
          </a:p>
          <a:p>
            <a:pPr marL="100998" algn="l" rtl="0" eaLnBrk="0">
              <a:lnSpc>
                <a:spcPct val="92000"/>
              </a:lnSpc>
              <a:spcBef>
                <a:spcPts val="92"/>
              </a:spcBef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long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cycle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facility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essential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functions</a:t>
            </a:r>
            <a:endParaRPr lang="Arial" altLang="Arial" sz="700" dirty="0"/>
          </a:p>
          <a:p>
            <a:pPr marL="216865" indent="-108432" algn="l" rtl="0" eaLnBrk="0">
              <a:lnSpc>
                <a:spcPct val="95000"/>
              </a:lnSpc>
              <a:spcBef>
                <a:spcPts val="66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1)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interior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</a:t>
            </a:r>
            <a:endParaRPr lang="Arial" altLang="Arial" sz="700" dirty="0"/>
          </a:p>
          <a:p>
            <a:pPr marL="216865" indent="-112877" algn="l" rtl="0" eaLnBrk="0">
              <a:lnSpc>
                <a:spcPct val="96000"/>
              </a:lnSpc>
              <a:spcBef>
                <a:spcPts val="75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position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dimension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balcony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bay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necessary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rooms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depth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≤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balcony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swimming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pool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botanic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garden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inserted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into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shall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calculated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structural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engineer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20t)</a:t>
            </a:r>
            <a:endParaRPr lang="Arial" altLang="Arial" sz="700" dirty="0"/>
          </a:p>
          <a:p>
            <a:pPr marL="214998" indent="-111988" algn="l" rtl="0" eaLnBrk="0">
              <a:lnSpc>
                <a:spcPct val="97000"/>
              </a:lnSpc>
              <a:spcBef>
                <a:spcPts val="29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3)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BROAD's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B-C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concrete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sliced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drilled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kitchen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bath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pipelines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stairs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elevators.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necessary,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removed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retrofitting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duplex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structural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engineer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stability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calculation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rise)</a:t>
            </a:r>
            <a:endParaRPr lang="Arial" altLang="Arial" sz="700" dirty="0"/>
          </a:p>
          <a:p>
            <a:pPr marL="214998" indent="-113055" algn="l" rtl="0" eaLnBrk="0">
              <a:lnSpc>
                <a:spcPct val="110000"/>
              </a:lnSpc>
              <a:spcBef>
                <a:spcPts val="43"/>
              </a:spcBef>
              <a:tabLst/>
            </a:pP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4)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interior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paint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adhesion</a:t>
            </a:r>
            <a:r>
              <a:rPr sz="6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Mpa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Finishing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such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papers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ceramic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tiles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marbles</a:t>
            </a:r>
            <a:r>
              <a:rPr sz="6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600" spc="4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applied</a:t>
            </a:r>
            <a:r>
              <a:rPr sz="600" spc="3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endParaRPr lang="Arial" altLang="Arial" sz="600" dirty="0"/>
          </a:p>
          <a:p>
            <a:pPr marL="220777" indent="-118033" algn="l" rtl="0" eaLnBrk="0">
              <a:lnSpc>
                <a:spcPct val="115000"/>
              </a:lnSpc>
              <a:spcBef>
                <a:spcPts val="12"/>
              </a:spcBef>
              <a:tabLst/>
            </a:pP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5)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Closets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TVs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furnishings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≤20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600" spc="170" dirty="0" baseline="52088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3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6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pasted</a:t>
            </a:r>
            <a:r>
              <a:rPr sz="6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mounted</a:t>
            </a:r>
            <a:r>
              <a:rPr sz="6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6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nails</a:t>
            </a:r>
            <a:r>
              <a:rPr sz="600" spc="2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600" dirty="0"/>
          </a:p>
          <a:p>
            <a:pPr marL="105498" algn="l" rtl="0" eaLnBrk="0">
              <a:lnSpc>
                <a:spcPct val="91000"/>
              </a:lnSpc>
              <a:spcBef>
                <a:spcPts val="57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6)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Wood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ceramic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tile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marble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applied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endParaRPr lang="Arial" altLang="Arial" sz="700" dirty="0"/>
          </a:p>
          <a:p>
            <a:pPr marL="214998" indent="-110477" algn="l" rtl="0" eaLnBrk="0">
              <a:lnSpc>
                <a:spcPct val="96000"/>
              </a:lnSpc>
              <a:spcBef>
                <a:spcPts val="52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7)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Storeys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added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low-rise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basic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12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multi-layer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stacked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wave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swaying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during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transport.)</a:t>
            </a:r>
            <a:endParaRPr lang="Arial" altLang="Arial" sz="700" dirty="0"/>
          </a:p>
          <a:p>
            <a:pPr marL="220777" indent="-116522" algn="l" rtl="0" eaLnBrk="0">
              <a:lnSpc>
                <a:spcPct val="94000"/>
              </a:lnSpc>
              <a:spcBef>
                <a:spcPts val="51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8)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whole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disassembled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rebuilt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another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location(Achieve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ndestructive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disassembly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reassembly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700" dirty="0"/>
          </a:p>
          <a:p>
            <a:pPr marL="13842" algn="l" rtl="0" eaLnBrk="0">
              <a:lnSpc>
                <a:spcPct val="91000"/>
              </a:lnSpc>
              <a:spcBef>
                <a:spcPts val="640"/>
              </a:spcBef>
              <a:tabLst/>
            </a:pP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endParaRPr lang="Arial" altLang="Arial" sz="1000" dirty="0"/>
          </a:p>
          <a:p>
            <a:pPr marL="216865" indent="-108432" algn="l" rtl="0" eaLnBrk="0">
              <a:lnSpc>
                <a:spcPct val="97000"/>
              </a:lnSpc>
              <a:spcBef>
                <a:spcPts val="7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1)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ductility.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Reinforced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concrete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elongation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nearly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whereas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≥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20%.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matter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earthquake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deform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collapse</a:t>
            </a:r>
            <a:endParaRPr lang="Arial" altLang="Arial" sz="700" dirty="0"/>
          </a:p>
          <a:p>
            <a:pPr marL="216865" indent="-112877" algn="l" rtl="0" eaLnBrk="0">
              <a:lnSpc>
                <a:spcPct val="96000"/>
              </a:lnSpc>
              <a:spcBef>
                <a:spcPts val="64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official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code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regulations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external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escape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ladder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endParaRPr lang="Arial" altLang="Arial" sz="700" dirty="0"/>
          </a:p>
          <a:p>
            <a:pPr marL="217487" indent="-114477" algn="l" rtl="0" eaLnBrk="0">
              <a:lnSpc>
                <a:spcPct val="95000"/>
              </a:lnSpc>
              <a:spcBef>
                <a:spcPts val="74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3)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Bathrooms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anti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slip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PVC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old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gainst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slips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falls</a:t>
            </a:r>
            <a:endParaRPr lang="Arial" altLang="Arial" sz="700" dirty="0"/>
          </a:p>
          <a:p>
            <a:pPr marL="214998" indent="-113055" algn="l" rtl="0" eaLnBrk="0">
              <a:lnSpc>
                <a:spcPct val="95000"/>
              </a:lnSpc>
              <a:spcBef>
                <a:spcPts val="64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4)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Balconies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handrails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children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7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climbing</a:t>
            </a:r>
            <a:endParaRPr lang="Arial" altLang="Arial" sz="700" dirty="0"/>
          </a:p>
          <a:p>
            <a:pPr marL="214998" indent="-112255" algn="l" rtl="0" eaLnBrk="0">
              <a:lnSpc>
                <a:spcPct val="95000"/>
              </a:lnSpc>
              <a:spcBef>
                <a:spcPts val="64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5)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good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conductor.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lightning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strike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happens,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goes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directly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column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ground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affecting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uilding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occupants</a:t>
            </a:r>
            <a:endParaRPr lang="Arial" altLang="Arial" sz="700" dirty="0"/>
          </a:p>
          <a:p>
            <a:pPr marL="216865" indent="-111366" algn="l" rtl="0" eaLnBrk="0">
              <a:lnSpc>
                <a:spcPct val="94000"/>
              </a:lnSpc>
              <a:spcBef>
                <a:spcPts val="52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6)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power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leakage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protector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shock</a:t>
            </a:r>
            <a:endParaRPr lang="Arial" altLang="Arial" sz="700" dirty="0"/>
          </a:p>
          <a:p>
            <a:pPr marL="220066" indent="-115544" algn="l" rtl="0" eaLnBrk="0">
              <a:lnSpc>
                <a:spcPct val="95000"/>
              </a:lnSpc>
              <a:spcBef>
                <a:spcPts val="93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7)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double-layer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plates,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isolates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ubiquitous</a:t>
            </a:r>
            <a:r>
              <a:rPr sz="7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electromagnetic</a:t>
            </a:r>
            <a:r>
              <a:rPr sz="7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radiation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outdoors</a:t>
            </a:r>
            <a:endParaRPr lang="Arial" altLang="Arial" sz="700" dirty="0"/>
          </a:p>
          <a:p>
            <a:pPr marL="217487" indent="-113233" algn="l" rtl="0" eaLnBrk="0">
              <a:lnSpc>
                <a:spcPct val="95000"/>
              </a:lnSpc>
              <a:spcBef>
                <a:spcPts val="64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8)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edges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frames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hinges,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sanitary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fittings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mirrors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smooth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preventing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scrapes</a:t>
            </a:r>
            <a:endParaRPr lang="Arial" altLang="Arial" sz="700" dirty="0"/>
          </a:p>
          <a:p>
            <a:pPr marL="220777" indent="-116433" algn="l" rtl="0" eaLnBrk="0">
              <a:lnSpc>
                <a:spcPct val="95000"/>
              </a:lnSpc>
              <a:spcBef>
                <a:spcPts val="54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9)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alarm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automatically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when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forgotten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closed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rainy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toilets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overflow</a:t>
            </a:r>
            <a:endParaRPr lang="Arial" altLang="Arial" sz="700" dirty="0"/>
          </a:p>
        </p:txBody>
      </p:sp>
      <p:pic>
        <p:nvPicPr>
          <p:cNvPr id="580" name="picture 5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370492" y="2708985"/>
            <a:ext cx="3324918" cy="3850221"/>
          </a:xfrm>
          <a:prstGeom prst="rect">
            <a:avLst/>
          </a:prstGeom>
        </p:spPr>
      </p:pic>
      <p:graphicFrame>
        <p:nvGraphicFramePr>
          <p:cNvPr id="581" name="table 581"/>
          <p:cNvGraphicFramePr>
            <a:graphicFrameLocks noGrp="1"/>
          </p:cNvGraphicFramePr>
          <p:nvPr/>
        </p:nvGraphicFramePr>
        <p:xfrm>
          <a:off x="8072995" y="7001650"/>
          <a:ext cx="4315459" cy="2404110"/>
        </p:xfrm>
        <a:graphic>
          <a:graphicData uri="http://schemas.openxmlformats.org/drawingml/2006/table">
            <a:tbl>
              <a:tblPr/>
              <a:tblGrid>
                <a:gridCol w="323850"/>
                <a:gridCol w="327025"/>
                <a:gridCol w="243204"/>
                <a:gridCol w="595630"/>
                <a:gridCol w="307975"/>
                <a:gridCol w="236854"/>
                <a:gridCol w="259079"/>
                <a:gridCol w="291464"/>
                <a:gridCol w="321309"/>
                <a:gridCol w="267969"/>
                <a:gridCol w="626744"/>
                <a:gridCol w="290829"/>
                <a:gridCol w="223519"/>
              </a:tblGrid>
              <a:tr h="40195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9738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imate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zone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32227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Sever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endParaRPr lang="Arial" altLang="Arial" sz="700" dirty="0"/>
                    </a:p>
                    <a:p>
                      <a:pPr marL="33751" algn="l" rtl="0" eaLnBrk="0">
                        <a:lnSpc>
                          <a:spcPts val="491"/>
                        </a:lnSpc>
                        <a:spcBef>
                          <a:spcPts val="1019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Harbin</a:t>
                      </a:r>
                      <a:r>
                        <a:rPr sz="4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endParaRPr lang="Arial" altLang="Arial" sz="400" dirty="0"/>
                    </a:p>
                    <a:p>
                      <a:pPr marL="33751" algn="l" rtl="0" eaLnBrk="0">
                        <a:lnSpc>
                          <a:spcPts val="519"/>
                        </a:lnSpc>
                        <a:tabLst/>
                      </a:pP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Mosco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</a:t>
                      </a:r>
                      <a:endParaRPr lang="Arial" altLang="Arial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4866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57448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ld</a:t>
                      </a:r>
                      <a:endParaRPr lang="Arial" altLang="Arial" sz="7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53943" indent="4229" algn="l" rtl="0" eaLnBrk="0">
                        <a:lnSpc>
                          <a:spcPct val="12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Beijing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New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York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Toky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endParaRPr lang="Arial" altLang="Arial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5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2785" indent="5956" algn="l" rtl="0" eaLnBrk="0">
                        <a:lnSpc>
                          <a:spcPct val="107000"/>
                        </a:lnSpc>
                        <a:tabLst/>
                      </a:pP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Hot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summer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&amp;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cold</a:t>
                      </a: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winter</a:t>
                      </a:r>
                      <a:endParaRPr lang="Arial" altLang="Arial" sz="7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2747" indent="-514" algn="l" rtl="0" eaLnBrk="0">
                        <a:lnSpc>
                          <a:spcPct val="1250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Shanghai</a:t>
                      </a:r>
                      <a:r>
                        <a:rPr sz="400" spc="1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Changsha</a:t>
                      </a:r>
                      <a:r>
                        <a:rPr sz="4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Rome</a:t>
                      </a:r>
                      <a:endParaRPr lang="Arial" altLang="Arial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5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9505" indent="5956" algn="l" rtl="0" eaLnBrk="0">
                        <a:lnSpc>
                          <a:spcPct val="107000"/>
                        </a:lnSpc>
                        <a:tabLst/>
                      </a:pP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Hot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summer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&amp;</a:t>
                      </a:r>
                      <a:r>
                        <a:rPr sz="7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warm</a:t>
                      </a:r>
                      <a:r>
                        <a:rPr sz="7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winter</a:t>
                      </a:r>
                      <a:endParaRPr lang="Arial" altLang="Arial" sz="700" dirty="0"/>
                    </a:p>
                    <a:p>
                      <a:pPr marL="29467" algn="l" rtl="0" eaLnBrk="0">
                        <a:lnSpc>
                          <a:spcPts val="530"/>
                        </a:lnSpc>
                        <a:spcBef>
                          <a:spcPts val="182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Guangzhou</a:t>
                      </a:r>
                      <a:r>
                        <a:rPr sz="400" spc="2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endParaRPr lang="Arial" altLang="Arial" sz="400" dirty="0"/>
                    </a:p>
                    <a:p>
                      <a:pPr marL="27866" algn="l" rtl="0" eaLnBrk="0">
                        <a:lnSpc>
                          <a:spcPts val="591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Taipei</a:t>
                      </a:r>
                      <a:r>
                        <a:rPr sz="4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4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Dubai</a:t>
                      </a:r>
                      <a:endParaRPr lang="Arial" altLang="Arial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7461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Warm</a:t>
                      </a:r>
                      <a:endParaRPr lang="Arial" altLang="Arial" sz="7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27709" indent="3143" algn="l" rtl="0" eaLnBrk="0">
                        <a:lnSpc>
                          <a:spcPct val="12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Kunming</a:t>
                      </a:r>
                      <a:r>
                        <a:rPr sz="400" spc="2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Sydney</a:t>
                      </a:r>
                      <a:r>
                        <a:rPr sz="400" spc="3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Nairobi</a:t>
                      </a:r>
                      <a:endParaRPr lang="Arial" altLang="Arial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41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9477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81" indent="4254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ting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&amp;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cooling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1286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Item</a:t>
                      </a:r>
                      <a:endParaRPr lang="Arial" altLang="Arial" sz="500" dirty="0"/>
                    </a:p>
                    <a:p>
                      <a:pPr marL="16205" indent="5080" algn="l" rtl="0" eaLnBrk="0">
                        <a:lnSpc>
                          <a:spcPct val="112000"/>
                        </a:lnSpc>
                        <a:spcBef>
                          <a:spcPts val="202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Exterio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ow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Fresh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Lighti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ersonnel</a:t>
                      </a:r>
                      <a:endParaRPr lang="Arial" altLang="Arial" sz="500" dirty="0"/>
                    </a:p>
                    <a:p>
                      <a:pPr marL="21283" algn="l" rtl="0" eaLnBrk="0">
                        <a:lnSpc>
                          <a:spcPct val="68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ectrical</a:t>
                      </a:r>
                      <a:endParaRPr lang="Arial" altLang="Arial" sz="500" dirty="0"/>
                    </a:p>
                    <a:p>
                      <a:pPr marL="16584" algn="l" rtl="0" eaLnBrk="0">
                        <a:lnSpc>
                          <a:spcPts val="1026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otal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426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Parame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ter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9916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summe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endParaRPr lang="Arial" altLang="Arial" sz="500" dirty="0"/>
                    </a:p>
                    <a:p>
                      <a:pPr marL="33533" algn="l" rtl="0" eaLnBrk="0">
                        <a:lnSpc>
                          <a:spcPct val="88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17</a:t>
                      </a:r>
                      <a:endParaRPr lang="Arial" altLang="Arial" sz="500" dirty="0"/>
                    </a:p>
                    <a:p>
                      <a:pPr marL="31436" algn="l" rtl="0" eaLnBrk="0">
                        <a:lnSpc>
                          <a:spcPct val="87000"/>
                        </a:lnSpc>
                        <a:spcBef>
                          <a:spcPts val="499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  <a:p>
                      <a:pPr marL="30738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500" dirty="0"/>
                    </a:p>
                    <a:p>
                      <a:pPr marL="29468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59</a:t>
                      </a:r>
                      <a:endParaRPr lang="Arial" altLang="Arial" sz="500" dirty="0"/>
                    </a:p>
                    <a:p>
                      <a:pPr marL="30547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500" dirty="0"/>
                    </a:p>
                    <a:p>
                      <a:pPr marL="33532" algn="l" rtl="0" eaLnBrk="0">
                        <a:lnSpc>
                          <a:spcPct val="88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124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8896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419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87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er</a:t>
                      </a:r>
                      <a:endParaRPr lang="Arial" altLang="Arial" sz="500" dirty="0"/>
                    </a:p>
                    <a:p>
                      <a:pPr marL="18059" algn="l" rtl="0" eaLnBrk="0">
                        <a:lnSpc>
                          <a:spcPct val="87000"/>
                        </a:lnSpc>
                        <a:spcBef>
                          <a:spcPts val="50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144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  <a:p>
                      <a:pPr marL="15962" algn="l" rtl="0" eaLnBrk="0">
                        <a:lnSpc>
                          <a:spcPct val="87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62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500" dirty="0"/>
                    </a:p>
                    <a:p>
                      <a:pPr marL="13994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500" dirty="0"/>
                    </a:p>
                    <a:p>
                      <a:pPr marL="15073" algn="l" rtl="0" eaLnBrk="0">
                        <a:lnSpc>
                          <a:spcPts val="637"/>
                        </a:lnSpc>
                        <a:spcBef>
                          <a:spcPts val="202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-11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500" dirty="0"/>
                    </a:p>
                    <a:p>
                      <a:pPr marL="15073" algn="l" rtl="0" eaLnBrk="0">
                        <a:lnSpc>
                          <a:spcPct val="87000"/>
                        </a:lnSpc>
                        <a:spcBef>
                          <a:spcPts val="9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500" dirty="0"/>
                    </a:p>
                    <a:p>
                      <a:pPr marL="15073" algn="l" rtl="0" eaLnBrk="0">
                        <a:lnSpc>
                          <a:spcPct val="87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-2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4883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22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4336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summer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winter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154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summe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endParaRPr lang="Arial" altLang="Arial" sz="500" dirty="0"/>
                    </a:p>
                    <a:p>
                      <a:pPr marL="45160" algn="l" rtl="0" eaLnBrk="0">
                        <a:lnSpc>
                          <a:spcPct val="87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167</a:t>
                      </a:r>
                      <a:endParaRPr lang="Arial" altLang="Arial" sz="500" dirty="0"/>
                    </a:p>
                    <a:p>
                      <a:pPr marL="45158" algn="l" rtl="0" eaLnBrk="0">
                        <a:lnSpc>
                          <a:spcPct val="87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143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500" dirty="0"/>
                    </a:p>
                    <a:p>
                      <a:pPr marL="43062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66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500" dirty="0"/>
                    </a:p>
                    <a:p>
                      <a:pPr marL="41983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500" dirty="0"/>
                    </a:p>
                    <a:p>
                      <a:pPr marL="41983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  <a:p>
                      <a:pPr marL="40522" algn="l" rtl="0" eaLnBrk="0">
                        <a:lnSpc>
                          <a:spcPct val="87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423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4128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31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447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er</a:t>
                      </a:r>
                      <a:endParaRPr lang="Arial" altLang="Arial" sz="500" dirty="0"/>
                    </a:p>
                    <a:p>
                      <a:pPr marL="46563" algn="l" rtl="0" eaLnBrk="0">
                        <a:lnSpc>
                          <a:spcPct val="87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68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  <a:p>
                      <a:pPr marL="45482" algn="l" rtl="0" eaLnBrk="0">
                        <a:lnSpc>
                          <a:spcPct val="88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500" dirty="0"/>
                    </a:p>
                    <a:p>
                      <a:pPr marL="48657" algn="l" rtl="0" eaLnBrk="0">
                        <a:lnSpc>
                          <a:spcPct val="87000"/>
                        </a:lnSpc>
                        <a:spcBef>
                          <a:spcPts val="199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185</a:t>
                      </a:r>
                      <a:endParaRPr lang="Arial" altLang="Arial" sz="500" dirty="0"/>
                    </a:p>
                    <a:p>
                      <a:pPr marL="45672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-6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500" dirty="0"/>
                    </a:p>
                    <a:p>
                      <a:pPr marL="45672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-6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500" dirty="0"/>
                    </a:p>
                    <a:p>
                      <a:pPr marL="45672" algn="l" rtl="0" eaLnBrk="0">
                        <a:lnSpc>
                          <a:spcPts val="637"/>
                        </a:lnSpc>
                        <a:spcBef>
                          <a:spcPts val="502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-13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5672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26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summe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endParaRPr lang="Arial" altLang="Arial" sz="500" dirty="0"/>
                    </a:p>
                    <a:p>
                      <a:pPr marL="28703" algn="l" rtl="0" eaLnBrk="0">
                        <a:lnSpc>
                          <a:spcPct val="88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27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lang="Arial" altLang="Arial" sz="500" dirty="0"/>
                    </a:p>
                    <a:p>
                      <a:pPr marL="28702" algn="l" rtl="0" eaLnBrk="0">
                        <a:lnSpc>
                          <a:spcPct val="87000"/>
                        </a:lnSpc>
                        <a:spcBef>
                          <a:spcPts val="498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  <a:p>
                      <a:pPr marL="28004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  <a:p>
                      <a:pPr marL="27813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57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500" dirty="0"/>
                    </a:p>
                    <a:p>
                      <a:pPr marL="27241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416</a:t>
                      </a:r>
                      <a:endParaRPr lang="Arial" altLang="Arial" sz="500" dirty="0"/>
                    </a:p>
                    <a:p>
                      <a:pPr marL="29083" algn="l" rtl="0" eaLnBrk="0">
                        <a:lnSpc>
                          <a:spcPct val="87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7241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4867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7016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summe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endParaRPr lang="Arial" altLang="Arial" sz="500" dirty="0"/>
                    </a:p>
                    <a:p>
                      <a:pPr marL="27459" algn="l" rtl="0" eaLnBrk="0">
                        <a:lnSpc>
                          <a:spcPct val="88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500" dirty="0"/>
                    </a:p>
                    <a:p>
                      <a:pPr marL="30633" algn="l" rtl="0" eaLnBrk="0">
                        <a:lnSpc>
                          <a:spcPct val="87000"/>
                        </a:lnSpc>
                        <a:spcBef>
                          <a:spcPts val="498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135</a:t>
                      </a:r>
                      <a:endParaRPr lang="Arial" altLang="Arial" sz="500" dirty="0"/>
                    </a:p>
                    <a:p>
                      <a:pPr marL="27458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  <a:p>
                      <a:pPr marL="26568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52</a:t>
                      </a:r>
                      <a:endParaRPr lang="Arial" altLang="Arial" sz="500" dirty="0"/>
                    </a:p>
                    <a:p>
                      <a:pPr marL="26759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39</a:t>
                      </a:r>
                      <a:endParaRPr lang="Arial" altLang="Arial" sz="500" dirty="0"/>
                    </a:p>
                    <a:p>
                      <a:pPr marL="27838" algn="l" rtl="0" eaLnBrk="0">
                        <a:lnSpc>
                          <a:spcPct val="88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6759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115" algn="l" rtl="0" eaLnBrk="0">
                        <a:lnSpc>
                          <a:spcPct val="6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wint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er</a:t>
                      </a:r>
                      <a:endParaRPr lang="Arial" altLang="Arial" sz="500" dirty="0"/>
                    </a:p>
                    <a:p>
                      <a:pPr marL="28430" algn="l" rtl="0" eaLnBrk="0">
                        <a:lnSpc>
                          <a:spcPts val="1026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500" dirty="0"/>
                    </a:p>
                    <a:p>
                      <a:pPr marL="28429" algn="l" rtl="0" eaLnBrk="0">
                        <a:lnSpc>
                          <a:spcPct val="68000"/>
                        </a:lnSpc>
                        <a:spcBef>
                          <a:spcPts val="619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35</a:t>
                      </a:r>
                      <a:endParaRPr lang="Arial" altLang="Arial" sz="500" dirty="0"/>
                    </a:p>
                    <a:p>
                      <a:pPr marL="32302" algn="l" rtl="0" eaLnBrk="0">
                        <a:lnSpc>
                          <a:spcPts val="726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  <a:p>
                      <a:pPr marL="29317" algn="l" rtl="0" eaLnBrk="0">
                        <a:lnSpc>
                          <a:spcPts val="726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  <a:p>
                      <a:pPr marL="29317" algn="l" rtl="0" eaLnBrk="0">
                        <a:lnSpc>
                          <a:spcPts val="726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  <a:p>
                      <a:pPr marL="43224" algn="l" rtl="0" eaLnBrk="0">
                        <a:lnSpc>
                          <a:spcPct val="87000"/>
                        </a:lnSpc>
                        <a:spcBef>
                          <a:spcPts val="619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8429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494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51275" algn="l" rtl="0" eaLnBrk="0">
                        <a:lnSpc>
                          <a:spcPct val="100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6m</a:t>
                      </a:r>
                      <a:r>
                        <a:rPr sz="400" spc="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259" dirty="0"/>
                    </a:p>
                    <a:p>
                      <a:pPr marL="49303" indent="192" algn="l" rtl="0" eaLnBrk="0">
                        <a:lnSpc>
                          <a:spcPct val="126000"/>
                        </a:lnSpc>
                        <a:spcBef>
                          <a:spcPts val="154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6m</a:t>
                      </a:r>
                      <a:r>
                        <a:rPr sz="400" spc="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2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200m</a:t>
                      </a:r>
                      <a:r>
                        <a:rPr sz="400" spc="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2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600" dirty="0"/>
                    </a:p>
                    <a:p>
                      <a:pPr marL="53875" algn="l" rtl="0" eaLnBrk="0">
                        <a:lnSpc>
                          <a:spcPct val="96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kWh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2592" algn="l" rtl="0" eaLnBrk="0">
                        <a:lnSpc>
                          <a:spcPts val="683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K=0.2W/m</a:t>
                      </a:r>
                      <a:r>
                        <a:rPr sz="400" spc="-10" dirty="0" baseline="5946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2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endParaRPr lang="Arial" altLang="Arial" sz="500" dirty="0"/>
                    </a:p>
                    <a:p>
                      <a:pPr marL="12590" algn="l" rtl="0" eaLnBrk="0">
                        <a:lnSpc>
                          <a:spcPts val="689"/>
                        </a:lnSpc>
                        <a:spcBef>
                          <a:spcPts val="344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K=1.4W/m</a:t>
                      </a:r>
                      <a:r>
                        <a:rPr sz="400" spc="-10" dirty="0" baseline="59142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2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endParaRPr lang="Arial" altLang="Arial" sz="500" dirty="0"/>
                    </a:p>
                    <a:p>
                      <a:pPr marL="23771" indent="-9276" algn="l" rtl="0" eaLnBrk="0">
                        <a:lnSpc>
                          <a:spcPct val="111000"/>
                        </a:lnSpc>
                        <a:spcBef>
                          <a:spcPts val="115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80%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eat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recovery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3.3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400" spc="-2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259" dirty="0"/>
                    </a:p>
                    <a:p>
                      <a:pPr marL="23097" indent="-5422" algn="l" rtl="0" eaLnBrk="0">
                        <a:lnSpc>
                          <a:spcPct val="104000"/>
                        </a:lnSpc>
                        <a:spcBef>
                          <a:spcPts val="119"/>
                        </a:spcBef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/5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people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Including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kitc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and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home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appli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ances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55034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500" dirty="0"/>
                    </a:p>
                    <a:p>
                      <a:pPr marL="55031" algn="l" rtl="0" eaLnBrk="0">
                        <a:lnSpc>
                          <a:spcPct val="87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98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  <a:p>
                      <a:pPr marL="54778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  <a:p>
                      <a:pPr marL="57953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128</a:t>
                      </a:r>
                      <a:endParaRPr lang="Arial" altLang="Arial" sz="500" dirty="0"/>
                    </a:p>
                    <a:p>
                      <a:pPr marL="57953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187</a:t>
                      </a:r>
                      <a:endParaRPr lang="Arial" altLang="Arial" sz="500" dirty="0"/>
                    </a:p>
                    <a:p>
                      <a:pPr marL="54778" algn="l" rtl="0" eaLnBrk="0">
                        <a:lnSpc>
                          <a:spcPct val="88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27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7953" algn="l" rtl="0" eaLnBrk="0">
                        <a:lnSpc>
                          <a:spcPct val="8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189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75624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107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500" dirty="0"/>
                    </a:p>
                    <a:p>
                      <a:pPr marL="71557" algn="l" rtl="0" eaLnBrk="0">
                        <a:lnSpc>
                          <a:spcPct val="87000"/>
                        </a:lnSpc>
                        <a:spcBef>
                          <a:spcPts val="5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  <a:p>
                      <a:pPr marL="71748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31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500" dirty="0"/>
                    </a:p>
                    <a:p>
                      <a:pPr marL="72636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500" dirty="0"/>
                    </a:p>
                    <a:p>
                      <a:pPr marL="72636" algn="l" rtl="0" eaLnBrk="0">
                        <a:lnSpc>
                          <a:spcPct val="87000"/>
                        </a:lnSpc>
                        <a:spcBef>
                          <a:spcPts val="20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500" dirty="0"/>
                    </a:p>
                    <a:p>
                      <a:pPr marL="72636" algn="l" rtl="0" eaLnBrk="0">
                        <a:lnSpc>
                          <a:spcPts val="637"/>
                        </a:lnSpc>
                        <a:spcBef>
                          <a:spcPts val="502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-19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500" dirty="0"/>
                    </a:p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5621" algn="l" rtl="0" eaLnBrk="0">
                        <a:lnSpc>
                          <a:spcPct val="87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156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122" algn="l" rtl="0" eaLnBrk="0">
                        <a:lnSpc>
                          <a:spcPts val="53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Heating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&amp;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cooling</a:t>
                      </a:r>
                      <a:endParaRPr lang="Arial" altLang="Arial" sz="400" dirty="0"/>
                    </a:p>
                    <a:p>
                      <a:pPr marL="17423" algn="l" rtl="0" eaLnBrk="0">
                        <a:lnSpc>
                          <a:spcPts val="55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  <a:r>
                        <a:rPr sz="4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4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300" spc="50" dirty="0" baseline="77842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194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3875" algn="l" rtl="0" eaLnBrk="0">
                        <a:lnSpc>
                          <a:spcPts val="683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kWh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400" spc="10" dirty="0" baseline="58856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9657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057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16.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7952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562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11.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1981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6559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8002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35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7457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2.4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5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907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581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otal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387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kWh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531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136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50"/>
                        </a:lnSpc>
                        <a:tabLst/>
                      </a:pPr>
                      <a:endParaRPr lang="Arial" altLang="Arial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7952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139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56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129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87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156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7457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817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749" algn="l" rtl="0" eaLnBrk="0">
                        <a:lnSpc>
                          <a:spcPct val="68000"/>
                        </a:lnSpc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wer</a:t>
                      </a:r>
                      <a:endParaRPr lang="Arial" altLang="Arial" sz="500" dirty="0"/>
                    </a:p>
                    <a:p>
                      <a:pPr marL="17956" algn="l" rtl="0" eaLnBrk="0">
                        <a:lnSpc>
                          <a:spcPts val="714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cons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057" algn="l" rtl="0" eaLnBrk="0">
                        <a:lnSpc>
                          <a:spcPct val="6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nual</a:t>
                      </a:r>
                      <a:endParaRPr lang="Arial" altLang="Arial" sz="500" dirty="0"/>
                    </a:p>
                    <a:p>
                      <a:pPr marL="18550" algn="l" rtl="0" eaLnBrk="0">
                        <a:lnSpc>
                          <a:spcPts val="614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average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53875" algn="l" rtl="0" eaLnBrk="0">
                        <a:lnSpc>
                          <a:spcPts val="68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kWh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400" spc="10" dirty="0" baseline="58856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3531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7952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223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187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11.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0632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9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1131" algn="l" rtl="0" eaLnBrk="0">
                        <a:lnSpc>
                          <a:spcPct val="6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Fresh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air</a:t>
                      </a:r>
                      <a:endParaRPr lang="Arial" altLang="Arial" sz="500" dirty="0"/>
                    </a:p>
                    <a:p>
                      <a:pPr marL="20749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wer</a:t>
                      </a:r>
                      <a:endParaRPr lang="Arial" altLang="Arial" sz="500" dirty="0"/>
                    </a:p>
                    <a:p>
                      <a:pPr marL="17956" algn="l" rtl="0" eaLnBrk="0">
                        <a:lnSpc>
                          <a:spcPts val="714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cons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581" algn="l" rtl="0" eaLnBrk="0">
                        <a:lnSpc>
                          <a:spcPct val="68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otal</a:t>
                      </a:r>
                      <a:endParaRPr lang="Arial" altLang="Arial" sz="500" dirty="0"/>
                    </a:p>
                    <a:p>
                      <a:pPr marL="15057" algn="l" rtl="0" eaLnBrk="0">
                        <a:lnSpc>
                          <a:spcPts val="726"/>
                        </a:lnSpc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nual</a:t>
                      </a:r>
                      <a:endParaRPr lang="Arial" altLang="Arial" sz="500" dirty="0"/>
                    </a:p>
                    <a:p>
                      <a:pPr marL="18550" algn="l" rtl="0" eaLnBrk="0">
                        <a:lnSpc>
                          <a:spcPts val="614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average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3875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kWh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500" dirty="0"/>
                    </a:p>
                    <a:p>
                      <a:pPr marL="53875" algn="l" rtl="0" eaLnBrk="0">
                        <a:lnSpc>
                          <a:spcPts val="1026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kWh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400" spc="10" dirty="0" baseline="26127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0356" algn="l" rtl="0" eaLnBrk="0">
                        <a:lnSpc>
                          <a:spcPct val="6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23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500" dirty="0"/>
                    </a:p>
                    <a:p>
                      <a:pPr marL="33531" algn="l" rtl="0" eaLnBrk="0">
                        <a:lnSpc>
                          <a:spcPts val="1026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431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annual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387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kWh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531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159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25"/>
                        </a:lnSpc>
                        <a:tabLst/>
                      </a:pPr>
                      <a:endParaRPr lang="Arial" altLang="Arial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7952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163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56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153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875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180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5996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437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4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4907" algn="l" rtl="0" eaLnBrk="0">
                        <a:lnSpc>
                          <a:spcPts val="68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Annual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400" spc="10" dirty="0" baseline="58856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259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53873" algn="l" rtl="0" eaLnBrk="0">
                        <a:lnSpc>
                          <a:spcPts val="68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kWh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400" spc="10" dirty="0" baseline="58856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33529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11.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34"/>
                        </a:lnSpc>
                        <a:tabLst/>
                      </a:pP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5795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515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11.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31874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13.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6757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478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984" algn="l" rtl="0" eaLnBrk="0">
                        <a:lnSpc>
                          <a:spcPts val="522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Equivalent</a:t>
                      </a:r>
                      <a:r>
                        <a:rPr sz="4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endParaRPr lang="Arial" altLang="Arial" sz="400" dirty="0"/>
                    </a:p>
                    <a:p>
                      <a:pPr marL="19668" algn="l" rtl="0" eaLnBrk="0">
                        <a:lnSpc>
                          <a:spcPts val="6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primary</a:t>
                      </a:r>
                      <a:r>
                        <a:rPr sz="4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energy</a:t>
                      </a:r>
                      <a:endParaRPr lang="Arial" altLang="Arial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53872" algn="l" rtl="0" eaLnBrk="0">
                        <a:lnSpc>
                          <a:spcPts val="68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kWh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400" spc="10" dirty="0" baseline="58856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9656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54077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31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41979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29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8000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34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7645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0" name="group 90"/>
          <p:cNvGrpSpPr/>
          <p:nvPr/>
        </p:nvGrpSpPr>
        <p:grpSpPr>
          <a:xfrm rot="21600000">
            <a:off x="513003" y="3116478"/>
            <a:ext cx="6533984" cy="1554936"/>
            <a:chOff x="0" y="0"/>
            <a:chExt cx="6533984" cy="1554936"/>
          </a:xfrm>
        </p:grpSpPr>
        <p:pic>
          <p:nvPicPr>
            <p:cNvPr id="582" name="picture 58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533984" cy="1554936"/>
            </a:xfrm>
            <a:prstGeom prst="rect">
              <a:avLst/>
            </a:prstGeom>
          </p:spPr>
        </p:pic>
        <p:sp>
          <p:nvSpPr>
            <p:cNvPr id="583" name="textbox 583"/>
            <p:cNvSpPr/>
            <p:nvPr/>
          </p:nvSpPr>
          <p:spPr>
            <a:xfrm>
              <a:off x="-12700" y="-12700"/>
              <a:ext cx="6559550" cy="158496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  <a:tabLst/>
              </a:pPr>
              <a:endParaRPr lang="Arial" altLang="Arial" sz="800" dirty="0"/>
            </a:p>
            <a:p>
              <a:pPr marL="170158" algn="l" rtl="0" eaLnBrk="0">
                <a:lnSpc>
                  <a:spcPct val="91000"/>
                </a:lnSpc>
                <a:spcBef>
                  <a:spcPts val="4"/>
                </a:spcBef>
                <a:tabLst/>
              </a:pP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Benefit</a:t>
              </a:r>
              <a:r>
                <a:rPr sz="10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related</a:t>
              </a:r>
              <a:r>
                <a:rPr sz="10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factors</a:t>
              </a:r>
              <a:r>
                <a:rPr sz="10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10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key</a:t>
              </a:r>
              <a:r>
                <a:rPr sz="10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improvement</a:t>
              </a:r>
              <a:r>
                <a:rPr sz="1000" spc="6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solutions</a:t>
              </a:r>
              <a:r>
                <a:rPr sz="10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:</a:t>
              </a:r>
              <a:endParaRPr lang="Arial" altLang="Arial" sz="1000" dirty="0"/>
            </a:p>
            <a:p>
              <a:pPr marL="271344" indent="-105300" algn="l" rtl="0" eaLnBrk="0">
                <a:lnSpc>
                  <a:spcPct val="104000"/>
                </a:lnSpc>
                <a:spcBef>
                  <a:spcPts val="528"/>
                </a:spcBef>
                <a:tabLst/>
              </a:pP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1.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Operational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energy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saving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Nearly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zero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energy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building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standard</a:t>
              </a:r>
              <a:r>
                <a:rPr sz="700" spc="2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700" spc="10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ultra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                                                                                               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thermal</a:t>
              </a:r>
              <a:r>
                <a:rPr sz="700" spc="2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insulation</a:t>
              </a:r>
              <a:r>
                <a:rPr sz="700" spc="2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700" spc="2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2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90%</a:t>
              </a:r>
              <a:r>
                <a:rPr sz="700" spc="2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higher</a:t>
              </a:r>
              <a:r>
                <a:rPr sz="700" spc="2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energy</a:t>
              </a:r>
              <a:r>
                <a:rPr sz="700" spc="22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efficiency</a:t>
              </a:r>
              <a:endParaRPr lang="Arial" altLang="Arial" sz="700" dirty="0"/>
            </a:p>
            <a:p>
              <a:pPr marL="274697" indent="-113733" algn="l" rtl="0" eaLnBrk="0">
                <a:lnSpc>
                  <a:spcPct val="108000"/>
                </a:lnSpc>
                <a:spcBef>
                  <a:spcPts val="12"/>
                </a:spcBef>
                <a:tabLst/>
              </a:pP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2.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Asset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'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value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maintained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Complete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stainless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steel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structure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r>
                <a:rPr sz="700" spc="2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value</a:t>
              </a:r>
              <a:r>
                <a:rPr sz="700" spc="23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like</a:t>
              </a:r>
              <a:r>
                <a:rPr sz="700" spc="15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gold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                                                                                      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and</a:t>
              </a:r>
              <a:r>
                <a:rPr sz="700" spc="37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silver</a:t>
              </a:r>
              <a:r>
                <a:rPr sz="700" spc="37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jewelry</a:t>
              </a:r>
              <a:r>
                <a:rPr sz="700" spc="37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can</a:t>
              </a:r>
              <a:r>
                <a:rPr sz="700" spc="37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</a:t>
              </a:r>
              <a:r>
                <a:rPr sz="700" spc="32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700" spc="0" dirty="0">
                  <a:solidFill>
                    <a:srgbClr val="B81354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maintained</a:t>
              </a:r>
              <a:endParaRPr lang="Arial" altLang="Arial" sz="700" dirty="0"/>
            </a:p>
            <a:p>
              <a:pPr marL="273985" indent="-114139" algn="l" rtl="0" eaLnBrk="0">
                <a:lnSpc>
                  <a:spcPct val="91000"/>
                </a:lnSpc>
                <a:spcBef>
                  <a:spcPts val="25"/>
                </a:spcBef>
                <a:tabLst/>
              </a:pP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3.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Easy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Maintenance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exterior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wall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uses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wash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-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free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fluorocarbon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paint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All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                                                                         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conc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ealed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work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can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accessible</a:t>
              </a:r>
              <a:endParaRPr lang="Arial" altLang="Arial" sz="800" dirty="0"/>
            </a:p>
            <a:p>
              <a:pPr marL="270937" indent="-112311" algn="l" rtl="0" eaLnBrk="0">
                <a:lnSpc>
                  <a:spcPct val="92000"/>
                </a:lnSpc>
                <a:spcBef>
                  <a:spcPts val="67"/>
                </a:spcBef>
                <a:tabLst/>
              </a:pP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4.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Easy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to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change: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Walls,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doors,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window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&amp;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balconies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can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easily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moved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                                                                           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whole</a:t>
              </a:r>
              <a:r>
                <a:rPr sz="800" spc="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building</a:t>
              </a:r>
              <a:r>
                <a:rPr sz="800" spc="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can</a:t>
              </a:r>
              <a:r>
                <a:rPr sz="800" spc="7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be</a:t>
              </a:r>
              <a:r>
                <a:rPr sz="800" spc="5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moved</a:t>
              </a:r>
              <a:endParaRPr lang="Arial" altLang="Arial" sz="800" dirty="0"/>
            </a:p>
            <a:p>
              <a:pPr marL="273985" indent="-114444" algn="l" rtl="0" eaLnBrk="0">
                <a:lnSpc>
                  <a:spcPct val="93000"/>
                </a:lnSpc>
                <a:spcBef>
                  <a:spcPts val="11"/>
                </a:spcBef>
                <a:tabLst/>
              </a:pP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5.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Safe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use: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steel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structure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is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super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strong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earthquake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resistance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.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sz="800" spc="-1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building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                                                                                                     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external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fire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escape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ladder</a:t>
              </a:r>
              <a:r>
                <a:rPr sz="800" spc="4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doubles</a:t>
              </a:r>
              <a:r>
                <a:rPr sz="800" spc="3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fire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8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prevention</a:t>
              </a:r>
              <a:endParaRPr lang="Arial" altLang="Arial" sz="800" dirty="0"/>
            </a:p>
          </p:txBody>
        </p:sp>
      </p:grpSp>
      <p:sp>
        <p:nvSpPr>
          <p:cNvPr id="584" name="textbox 584"/>
          <p:cNvSpPr/>
          <p:nvPr/>
        </p:nvSpPr>
        <p:spPr>
          <a:xfrm>
            <a:off x="12588315" y="6762742"/>
            <a:ext cx="2148839" cy="31153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631"/>
              </a:lnSpc>
              <a:tabLst/>
            </a:pPr>
            <a:endParaRPr lang="Arial" altLang="Arial" sz="100" dirty="0"/>
          </a:p>
          <a:p>
            <a:pPr marL="18795" indent="-6095" algn="l" rtl="0" eaLnBrk="0">
              <a:lnSpc>
                <a:spcPct val="95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external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escape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ladder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effectively</a:t>
            </a:r>
            <a:endParaRPr lang="Arial" altLang="Arial" sz="1000" dirty="0"/>
          </a:p>
          <a:p>
            <a:pPr marL="811415" indent="6844" algn="l" rtl="0" eaLnBrk="0">
              <a:lnSpc>
                <a:spcPct val="107000"/>
              </a:lnSpc>
              <a:spcBef>
                <a:spcPts val="1245"/>
              </a:spcBef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7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premise</a:t>
            </a:r>
            <a:r>
              <a:rPr sz="7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official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regulations</a:t>
            </a:r>
            <a:r>
              <a:rPr sz="7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equipped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external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escape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ladder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7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7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endParaRPr lang="Arial" altLang="Arial" sz="700" dirty="0"/>
          </a:p>
          <a:p>
            <a:pPr marL="814082" indent="623" algn="l" rtl="0" eaLnBrk="0">
              <a:lnSpc>
                <a:spcPct val="106000"/>
              </a:lnSpc>
              <a:spcBef>
                <a:spcPts val="29"/>
              </a:spcBef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7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other</a:t>
            </a:r>
            <a:r>
              <a:rPr sz="7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7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measures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2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residents</a:t>
            </a:r>
            <a:endParaRPr lang="Arial" altLang="Arial" sz="700" dirty="0"/>
          </a:p>
          <a:p>
            <a:pPr marL="814082" indent="-4266" algn="l" rtl="0" eaLnBrk="0">
              <a:lnSpc>
                <a:spcPct val="108000"/>
              </a:lnSpc>
              <a:spcBef>
                <a:spcPts val="543"/>
              </a:spcBef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statistics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fire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cases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countries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around</a:t>
            </a:r>
            <a:r>
              <a:rPr sz="7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7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decades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2/3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burning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stairwells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blocked</a:t>
            </a:r>
            <a:r>
              <a:rPr sz="7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7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toxic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smoke</a:t>
            </a:r>
            <a:endParaRPr lang="Arial" altLang="Arial" sz="7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400" dirty="0"/>
          </a:p>
          <a:p>
            <a:pPr marL="812215" indent="-2399" algn="l" rtl="0" eaLnBrk="0">
              <a:lnSpc>
                <a:spcPct val="106000"/>
              </a:lnSpc>
              <a:spcBef>
                <a:spcPts val="5"/>
              </a:spcBef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decades</a:t>
            </a:r>
            <a:r>
              <a:rPr sz="7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United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States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Japan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escape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ladders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escape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ropes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outside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ensure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successful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escape</a:t>
            </a:r>
            <a:endParaRPr lang="Arial" altLang="Arial" sz="700" dirty="0"/>
          </a:p>
        </p:txBody>
      </p:sp>
      <p:grpSp>
        <p:nvGrpSpPr>
          <p:cNvPr id="92" name="group 92"/>
          <p:cNvGrpSpPr/>
          <p:nvPr/>
        </p:nvGrpSpPr>
        <p:grpSpPr>
          <a:xfrm rot="21600000">
            <a:off x="8082000" y="3116465"/>
            <a:ext cx="3095993" cy="2076539"/>
            <a:chOff x="0" y="0"/>
            <a:chExt cx="3095993" cy="2076539"/>
          </a:xfrm>
        </p:grpSpPr>
        <p:pic>
          <p:nvPicPr>
            <p:cNvPr id="585" name="picture 58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095993" cy="2076539"/>
            </a:xfrm>
            <a:prstGeom prst="rect">
              <a:avLst/>
            </a:prstGeom>
          </p:spPr>
        </p:pic>
        <p:sp>
          <p:nvSpPr>
            <p:cNvPr id="586" name="textbox 586"/>
            <p:cNvSpPr/>
            <p:nvPr/>
          </p:nvSpPr>
          <p:spPr>
            <a:xfrm>
              <a:off x="-12700" y="-12700"/>
              <a:ext cx="3121660" cy="21024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lang="Arial" altLang="Arial" sz="900" dirty="0"/>
            </a:p>
            <a:p>
              <a:pPr algn="l" rtl="0" eaLnBrk="0">
                <a:lnSpc>
                  <a:spcPct val="7356"/>
                </a:lnSpc>
                <a:tabLst/>
              </a:pPr>
              <a:endParaRPr lang="Arial" altLang="Arial" sz="100" dirty="0"/>
            </a:p>
            <a:p>
              <a:pPr marL="99262" algn="l" rtl="0" eaLnBrk="0">
                <a:lnSpc>
                  <a:spcPct val="88000"/>
                </a:lnSpc>
                <a:tabLst/>
              </a:pP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Holon</a:t>
              </a:r>
              <a:r>
                <a:rPr sz="1000" spc="40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building</a:t>
              </a:r>
              <a:endParaRPr lang="Arial" altLang="Arial" sz="1000" dirty="0"/>
            </a:p>
            <a:p>
              <a:pPr marL="90372" algn="l" rtl="0" eaLnBrk="0">
                <a:lnSpc>
                  <a:spcPct val="79000"/>
                </a:lnSpc>
                <a:spcBef>
                  <a:spcPts val="2"/>
                </a:spcBef>
                <a:tabLst/>
              </a:pP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structure</a:t>
              </a:r>
              <a:r>
                <a:rPr sz="100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is</a:t>
              </a:r>
              <a:r>
                <a:rPr sz="100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4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10</a:t>
              </a:r>
              <a:r>
                <a:rPr sz="100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%</a:t>
              </a:r>
              <a:endParaRPr lang="Arial" altLang="Arial" sz="1000" dirty="0"/>
            </a:p>
            <a:p>
              <a:pPr marL="90372" algn="l" rtl="0" eaLnBrk="0">
                <a:lnSpc>
                  <a:spcPts val="1383"/>
                </a:lnSpc>
                <a:spcBef>
                  <a:spcPts val="1"/>
                </a:spcBef>
                <a:tabLst/>
              </a:pP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stainless</a:t>
              </a:r>
              <a:r>
                <a:rPr sz="1000" spc="3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steel</a:t>
              </a:r>
              <a:r>
                <a:rPr sz="100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,</a:t>
              </a:r>
              <a:endParaRPr lang="Arial" altLang="Arial" sz="1000" dirty="0"/>
            </a:p>
            <a:p>
              <a:pPr marL="98373" algn="l" rtl="0" eaLnBrk="0">
                <a:lnSpc>
                  <a:spcPts val="1265"/>
                </a:lnSpc>
                <a:tabLst/>
              </a:pP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leaving</a:t>
              </a:r>
              <a:r>
                <a:rPr sz="1000" spc="1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precious</a:t>
              </a:r>
              <a:endParaRPr lang="Arial" altLang="Arial" sz="1000" dirty="0"/>
            </a:p>
            <a:p>
              <a:pPr marL="93927" algn="l" rtl="0" eaLnBrk="0">
                <a:lnSpc>
                  <a:spcPct val="80000"/>
                </a:lnSpc>
                <a:spcBef>
                  <a:spcPts val="2"/>
                </a:spcBef>
                <a:tabLst/>
              </a:pP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assets</a:t>
              </a:r>
              <a:r>
                <a:rPr sz="1000" spc="9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for</a:t>
              </a:r>
              <a:r>
                <a:rPr sz="1000" spc="8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future</a:t>
              </a:r>
              <a:endParaRPr lang="Arial" altLang="Arial" sz="1000" dirty="0"/>
            </a:p>
            <a:p>
              <a:pPr marL="92912" algn="l" rtl="0" eaLnBrk="0">
                <a:lnSpc>
                  <a:spcPts val="1407"/>
                </a:lnSpc>
                <a:spcBef>
                  <a:spcPts val="31"/>
                </a:spcBef>
                <a:tabLst/>
              </a:pPr>
              <a:r>
                <a:rPr sz="1000" spc="2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generati</a:t>
              </a:r>
              <a:r>
                <a:rPr sz="1000" spc="1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o</a:t>
              </a:r>
              <a:r>
                <a:rPr sz="10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ns</a:t>
              </a:r>
              <a:endParaRPr lang="Arial" altLang="Arial" sz="1000" dirty="0"/>
            </a:p>
          </p:txBody>
        </p:sp>
      </p:grpSp>
      <p:sp>
        <p:nvSpPr>
          <p:cNvPr id="587" name="textbox 587"/>
          <p:cNvSpPr/>
          <p:nvPr/>
        </p:nvSpPr>
        <p:spPr>
          <a:xfrm>
            <a:off x="515285" y="1921043"/>
            <a:ext cx="6686550" cy="679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293"/>
              </a:lnSpc>
              <a:tabLst/>
            </a:pPr>
            <a:endParaRPr lang="Arial" altLang="Arial" sz="100" dirty="0"/>
          </a:p>
          <a:p>
            <a:pPr marL="12700" indent="10922" algn="l" rtl="0" eaLnBrk="0">
              <a:lnSpc>
                <a:spcPct val="107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2000" spc="3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2000" spc="3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2000" spc="3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improvement</a:t>
            </a:r>
            <a:r>
              <a:rPr sz="2000" spc="3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2000" spc="3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householder</a:t>
            </a:r>
            <a:r>
              <a:rPr sz="2000" spc="3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2000" spc="3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benefits</a:t>
            </a:r>
            <a:r>
              <a:rPr sz="20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2000" spc="3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2000" spc="3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investment</a:t>
            </a:r>
            <a:r>
              <a:rPr sz="2000" spc="3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000" spc="3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everlasting</a:t>
            </a:r>
            <a:r>
              <a:rPr sz="2000" spc="3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benefit</a:t>
            </a:r>
            <a:endParaRPr lang="Arial" altLang="Arial" sz="2000" dirty="0"/>
          </a:p>
        </p:txBody>
      </p:sp>
      <p:sp>
        <p:nvSpPr>
          <p:cNvPr id="588" name="path"/>
          <p:cNvSpPr/>
          <p:nvPr/>
        </p:nvSpPr>
        <p:spPr>
          <a:xfrm>
            <a:off x="11052000" y="4154737"/>
            <a:ext cx="1340999" cy="1759287"/>
          </a:xfrm>
          <a:custGeom>
            <a:avLst/>
            <a:gdLst/>
            <a:ahLst/>
            <a:cxnLst/>
            <a:rect l="0" t="0" r="0" b="0"/>
            <a:pathLst>
              <a:path w="2111" h="2770">
                <a:moveTo>
                  <a:pt x="2021" y="6"/>
                </a:moveTo>
                <a:lnTo>
                  <a:pt x="6" y="2237"/>
                </a:lnTo>
                <a:moveTo>
                  <a:pt x="2105" y="533"/>
                </a:moveTo>
                <a:lnTo>
                  <a:pt x="6" y="2764"/>
                </a:lnTo>
              </a:path>
            </a:pathLst>
          </a:custGeom>
          <a:noFill/>
          <a:ln w="11430" cap="flat">
            <a:miter lim="4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89" name="picture 58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617208" y="7279943"/>
            <a:ext cx="697395" cy="2493151"/>
          </a:xfrm>
          <a:prstGeom prst="rect">
            <a:avLst/>
          </a:prstGeom>
        </p:spPr>
      </p:pic>
      <p:sp>
        <p:nvSpPr>
          <p:cNvPr id="590" name="textbox 590"/>
          <p:cNvSpPr/>
          <p:nvPr/>
        </p:nvSpPr>
        <p:spPr>
          <a:xfrm>
            <a:off x="8066140" y="9476614"/>
            <a:ext cx="4226559" cy="4102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574"/>
              </a:lnSpc>
              <a:tabLst/>
            </a:pPr>
            <a:endParaRPr lang="Arial" altLang="Arial" sz="100" dirty="0"/>
          </a:p>
          <a:p>
            <a:pPr marL="13590" algn="l" rtl="0" eaLnBrk="0">
              <a:lnSpc>
                <a:spcPct val="87000"/>
              </a:lnSpc>
              <a:tabLst/>
            </a:pP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ote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500" dirty="0"/>
          </a:p>
          <a:p>
            <a:pPr marL="12700" indent="890" algn="l" rtl="0" eaLnBrk="0">
              <a:lnSpc>
                <a:spcPct val="104000"/>
              </a:lnSpc>
              <a:spcBef>
                <a:spcPts val="5"/>
              </a:spcBef>
              <a:tabLst/>
            </a:pP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designed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produced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accepted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operated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"Nearly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Standard"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GB/T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51350-2019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German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"Passive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Version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A).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90%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efficient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conventional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buildings.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saving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135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400" spc="20" dirty="0" baseline="52088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apartment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areas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hot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summers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cold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winters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Building,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annual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electricity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saving: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13830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kWh,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400" spc="0" dirty="0" baseline="-13022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reduction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11894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yearly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Assuming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tree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absorbs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18.3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kg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400" spc="-10" dirty="0" baseline="-13022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2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emissions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yearly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equals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planting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650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trees.</a:t>
            </a:r>
            <a:endParaRPr lang="Arial" altLang="Arial" sz="500" dirty="0"/>
          </a:p>
        </p:txBody>
      </p:sp>
      <p:sp>
        <p:nvSpPr>
          <p:cNvPr id="591" name="textbox 591"/>
          <p:cNvSpPr/>
          <p:nvPr/>
        </p:nvSpPr>
        <p:spPr>
          <a:xfrm>
            <a:off x="505557" y="10327533"/>
            <a:ext cx="14167485" cy="1454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99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7000"/>
              </a:lnSpc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endParaRPr lang="Arial" altLang="Arial" sz="900" dirty="0"/>
          </a:p>
        </p:txBody>
      </p:sp>
      <p:sp>
        <p:nvSpPr>
          <p:cNvPr id="592" name="textbox 592"/>
          <p:cNvSpPr/>
          <p:nvPr/>
        </p:nvSpPr>
        <p:spPr>
          <a:xfrm>
            <a:off x="8146718" y="5524858"/>
            <a:ext cx="1863089" cy="4800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230"/>
              </a:lnSpc>
              <a:tabLst/>
            </a:pPr>
            <a:endParaRPr lang="Arial" altLang="Arial" sz="100" dirty="0"/>
          </a:p>
          <a:p>
            <a:pPr marL="12700" indent="254" algn="l" rtl="0" eaLnBrk="0">
              <a:lnSpc>
                <a:spcPct val="99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stringent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thermal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insulation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measures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adopted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endParaRPr lang="Arial" altLang="Arial" sz="1000" dirty="0"/>
          </a:p>
        </p:txBody>
      </p:sp>
      <p:sp>
        <p:nvSpPr>
          <p:cNvPr id="593" name="textbox 593"/>
          <p:cNvSpPr/>
          <p:nvPr/>
        </p:nvSpPr>
        <p:spPr>
          <a:xfrm>
            <a:off x="8151442" y="6026965"/>
            <a:ext cx="3192779" cy="2762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67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6000"/>
              </a:lnSpc>
              <a:tabLst/>
            </a:pPr>
            <a:r>
              <a:rPr sz="1000" spc="50" dirty="0" baseline="10417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1000" spc="0" dirty="0" baseline="10417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 baseline="10417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 baseline="10417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bay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 baseline="10417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 baseline="10417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 baseline="10417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 baseline="10417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1000" spc="50" dirty="0" baseline="10417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</a:t>
            </a:r>
            <a:r>
              <a:rPr sz="1500" spc="50" dirty="0" baseline="-6945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4-</a:t>
            </a:r>
            <a:r>
              <a:rPr sz="1500" spc="0" dirty="0" baseline="-6945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paned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spc="0" dirty="0" baseline="-6945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500" spc="0" dirty="0" baseline="-6945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endParaRPr lang="Arial" altLang="Arial" sz="975" dirty="0"/>
          </a:p>
          <a:p>
            <a:pPr algn="r" rtl="0" eaLnBrk="0">
              <a:lnSpc>
                <a:spcPct val="92000"/>
              </a:lnSpc>
              <a:spcBef>
                <a:spcPts val="79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(ul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glass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700" dirty="0"/>
          </a:p>
        </p:txBody>
      </p:sp>
      <p:sp>
        <p:nvSpPr>
          <p:cNvPr id="594" name="textbox 594"/>
          <p:cNvSpPr/>
          <p:nvPr/>
        </p:nvSpPr>
        <p:spPr>
          <a:xfrm>
            <a:off x="8065976" y="6762742"/>
            <a:ext cx="4106545" cy="1657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77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79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Calculations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135m</a:t>
            </a:r>
            <a:r>
              <a:rPr sz="600" spc="0" dirty="0" baseline="60769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endParaRPr lang="Arial" altLang="Arial" sz="389" dirty="0"/>
          </a:p>
        </p:txBody>
      </p:sp>
      <p:sp>
        <p:nvSpPr>
          <p:cNvPr id="595" name="textbox 595"/>
          <p:cNvSpPr/>
          <p:nvPr/>
        </p:nvSpPr>
        <p:spPr>
          <a:xfrm>
            <a:off x="9088808" y="6348007"/>
            <a:ext cx="2255520" cy="273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639"/>
              </a:lnSpc>
              <a:tabLst/>
            </a:pPr>
            <a:endParaRPr lang="Arial" altLang="Arial" sz="100" dirty="0"/>
          </a:p>
          <a:p>
            <a:pPr marL="12700" indent="366678" algn="l" rtl="0" eaLnBrk="0">
              <a:lnSpc>
                <a:spcPct val="96000"/>
              </a:lnSpc>
              <a:tabLst/>
            </a:pP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22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cm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rock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wool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exterior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δ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0.7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galvalume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sandwiched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rock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wool)</a:t>
            </a:r>
            <a:endParaRPr lang="Arial" altLang="Arial" sz="700" dirty="0"/>
          </a:p>
        </p:txBody>
      </p:sp>
      <p:sp>
        <p:nvSpPr>
          <p:cNvPr id="596" name="textbox 596"/>
          <p:cNvSpPr/>
          <p:nvPr/>
        </p:nvSpPr>
        <p:spPr>
          <a:xfrm>
            <a:off x="10197234" y="5535653"/>
            <a:ext cx="845185" cy="4076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57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68000"/>
              </a:lnSpc>
              <a:tabLst/>
            </a:pP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xterior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shade</a:t>
            </a:r>
            <a:endParaRPr lang="Arial" altLang="Arial" sz="1000" dirty="0"/>
          </a:p>
          <a:p>
            <a:pPr marL="48830" algn="l" rtl="0" eaLnBrk="0">
              <a:lnSpc>
                <a:spcPts val="2188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interior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shade</a:t>
            </a:r>
            <a:endParaRPr lang="Arial" altLang="Arial" sz="1000" dirty="0"/>
          </a:p>
        </p:txBody>
      </p:sp>
      <p:pic>
        <p:nvPicPr>
          <p:cNvPr id="597" name="picture 59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pic>
        <p:nvPicPr>
          <p:cNvPr id="598" name="picture 5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pic>
        <p:nvPicPr>
          <p:cNvPr id="599" name="picture 59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600" name="picture 60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601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textbox 602"/>
          <p:cNvSpPr/>
          <p:nvPr/>
        </p:nvSpPr>
        <p:spPr>
          <a:xfrm>
            <a:off x="526207" y="2298233"/>
            <a:ext cx="2181225" cy="3022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5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2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2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Housing</a:t>
            </a:r>
            <a:r>
              <a:rPr sz="2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2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4.5</a:t>
            </a:r>
            <a:endParaRPr lang="Arial" altLang="Arial" sz="2000" dirty="0"/>
          </a:p>
        </p:txBody>
      </p:sp>
      <p:sp>
        <p:nvSpPr>
          <p:cNvPr id="603" name="textbox 603"/>
          <p:cNvSpPr/>
          <p:nvPr/>
        </p:nvSpPr>
        <p:spPr>
          <a:xfrm>
            <a:off x="512491" y="1942633"/>
            <a:ext cx="3108325" cy="3022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5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2000" spc="3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2000" spc="3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models</a:t>
            </a:r>
            <a:r>
              <a:rPr sz="2000" spc="3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2000" dirty="0"/>
          </a:p>
        </p:txBody>
      </p:sp>
      <p:sp>
        <p:nvSpPr>
          <p:cNvPr id="604" name="textbox 604"/>
          <p:cNvSpPr/>
          <p:nvPr/>
        </p:nvSpPr>
        <p:spPr>
          <a:xfrm>
            <a:off x="1205115" y="8055947"/>
            <a:ext cx="798194" cy="4635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590"/>
              </a:lnSpc>
              <a:tabLst/>
            </a:pPr>
            <a:endParaRPr lang="Arial" altLang="Arial" sz="100" dirty="0"/>
          </a:p>
          <a:p>
            <a:pPr marL="12700" indent="5461" algn="l" rtl="0" eaLnBrk="0">
              <a:lnSpc>
                <a:spcPct val="96000"/>
              </a:lnSpc>
              <a:tabLst/>
            </a:pP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mall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Apartm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Cr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oss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section</a:t>
            </a:r>
            <a:endParaRPr lang="Arial" altLang="Arial" sz="1000" dirty="0"/>
          </a:p>
        </p:txBody>
      </p:sp>
      <p:pic>
        <p:nvPicPr>
          <p:cNvPr id="605" name="picture 6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402259"/>
            <a:ext cx="15119985" cy="9677742"/>
          </a:xfrm>
          <a:prstGeom prst="rect">
            <a:avLst/>
          </a:prstGeom>
        </p:spPr>
      </p:pic>
      <p:sp>
        <p:nvSpPr>
          <p:cNvPr id="606" name="textbox 606"/>
          <p:cNvSpPr/>
          <p:nvPr/>
        </p:nvSpPr>
        <p:spPr>
          <a:xfrm>
            <a:off x="8072415" y="3029447"/>
            <a:ext cx="3562350" cy="11823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205"/>
              </a:lnSpc>
              <a:tabLst/>
            </a:pPr>
            <a:endParaRPr lang="Arial" altLang="Arial" sz="100" dirty="0"/>
          </a:p>
          <a:p>
            <a:pPr marL="25145" algn="l" rtl="0" eaLnBrk="0">
              <a:lnSpc>
                <a:spcPct val="91000"/>
              </a:lnSpc>
              <a:tabLst/>
            </a:pP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Plate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Housing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A4.5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eatures</a:t>
            </a:r>
            <a:endParaRPr lang="Arial" altLang="Arial" sz="1000" dirty="0"/>
          </a:p>
          <a:p>
            <a:pPr marL="126884" indent="-107022" algn="l" rtl="0" eaLnBrk="0">
              <a:lnSpc>
                <a:spcPct val="97000"/>
              </a:lnSpc>
              <a:spcBef>
                <a:spcPts val="289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1)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extremely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room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layout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Fewer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each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interference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column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higher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utilization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</a:t>
            </a:r>
            <a:endParaRPr lang="Arial" altLang="Arial" sz="700" dirty="0"/>
          </a:p>
          <a:p>
            <a:pPr marL="122794" indent="-107377" algn="l" rtl="0" eaLnBrk="0">
              <a:lnSpc>
                <a:spcPct val="97000"/>
              </a:lnSpc>
              <a:spcBef>
                <a:spcPts val="71"/>
              </a:spcBef>
              <a:tabLst/>
            </a:pP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Daylight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bay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configured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angle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enjoys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sunshine</a:t>
            </a:r>
            <a:endParaRPr lang="Arial" altLang="Arial" sz="700" dirty="0"/>
          </a:p>
          <a:p>
            <a:pPr marL="14439" algn="l" rtl="0" eaLnBrk="0">
              <a:lnSpc>
                <a:spcPct val="92000"/>
              </a:lnSpc>
              <a:spcBef>
                <a:spcPts val="77"/>
              </a:spcBef>
              <a:tabLst/>
            </a:pP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3)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Disadvantages:Too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tall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(unless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combinat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multiple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700" dirty="0"/>
          </a:p>
          <a:p>
            <a:pPr marL="122794" indent="-109422" algn="l" rtl="0" eaLnBrk="0">
              <a:lnSpc>
                <a:spcPct val="96000"/>
              </a:lnSpc>
              <a:spcBef>
                <a:spcPts val="81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4)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10-16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recommended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(30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-48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).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lower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economical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economical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endParaRPr lang="Arial" altLang="Arial" sz="700" dirty="0"/>
          </a:p>
          <a:p>
            <a:pPr algn="l" rtl="0" eaLnBrk="0">
              <a:lnSpc>
                <a:spcPct val="105000"/>
              </a:lnSpc>
              <a:tabLst/>
            </a:pPr>
            <a:endParaRPr lang="Arial" altLang="Arial" sz="600" dirty="0"/>
          </a:p>
          <a:p>
            <a:pPr marL="12700" algn="l" rtl="0" eaLnBrk="0">
              <a:lnSpc>
                <a:spcPct val="91000"/>
              </a:lnSpc>
              <a:spcBef>
                <a:spcPts val="7"/>
              </a:spcBef>
              <a:tabLst/>
            </a:pP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A4.5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Combination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Examples</a:t>
            </a:r>
            <a:endParaRPr lang="Arial" altLang="Arial" sz="1000" dirty="0"/>
          </a:p>
        </p:txBody>
      </p:sp>
      <p:sp>
        <p:nvSpPr>
          <p:cNvPr id="607" name="textbox 607"/>
          <p:cNvSpPr/>
          <p:nvPr/>
        </p:nvSpPr>
        <p:spPr>
          <a:xfrm>
            <a:off x="510815" y="10327533"/>
            <a:ext cx="14162405" cy="1466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15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8000"/>
              </a:lnSpc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11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12</a:t>
            </a:r>
            <a:endParaRPr lang="Arial" altLang="Arial" sz="900" dirty="0"/>
          </a:p>
        </p:txBody>
      </p:sp>
      <p:sp>
        <p:nvSpPr>
          <p:cNvPr id="608" name="textbox 608"/>
          <p:cNvSpPr/>
          <p:nvPr/>
        </p:nvSpPr>
        <p:spPr>
          <a:xfrm>
            <a:off x="2853311" y="2275091"/>
            <a:ext cx="2969895" cy="3187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186"/>
              </a:lnSpc>
              <a:tabLst/>
            </a:pPr>
            <a:endParaRPr lang="Arial" altLang="Arial" sz="100" dirty="0"/>
          </a:p>
          <a:p>
            <a:pPr marL="12700" indent="4389" algn="l" rtl="0" eaLnBrk="0">
              <a:lnSpc>
                <a:spcPct val="113000"/>
              </a:lnSpc>
              <a:tabLst/>
            </a:pP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268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800" spc="120" dirty="0" baseline="52088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calculating</a:t>
            </a: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bay</a:t>
            </a: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balcony</a:t>
            </a:r>
            <a:r>
              <a:rPr sz="9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Version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15.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0,same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below</a:t>
            </a:r>
            <a:endParaRPr lang="Arial" altLang="Arial" sz="800" dirty="0"/>
          </a:p>
        </p:txBody>
      </p:sp>
      <p:sp>
        <p:nvSpPr>
          <p:cNvPr id="609" name="textbox 609"/>
          <p:cNvSpPr/>
          <p:nvPr/>
        </p:nvSpPr>
        <p:spPr>
          <a:xfrm>
            <a:off x="11783764" y="6876288"/>
            <a:ext cx="1892935" cy="1238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54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2000"/>
              </a:lnSpc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photos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scenes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endParaRPr lang="Arial" altLang="Arial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94" name="group 94"/>
          <p:cNvGrpSpPr/>
          <p:nvPr/>
        </p:nvGrpSpPr>
        <p:grpSpPr>
          <a:xfrm rot="21600000">
            <a:off x="10180802" y="6681381"/>
            <a:ext cx="4426203" cy="3232124"/>
            <a:chOff x="0" y="0"/>
            <a:chExt cx="4426203" cy="3232124"/>
          </a:xfrm>
        </p:grpSpPr>
        <p:sp>
          <p:nvSpPr>
            <p:cNvPr id="611" name="rect"/>
            <p:cNvSpPr/>
            <p:nvPr/>
          </p:nvSpPr>
          <p:spPr>
            <a:xfrm>
              <a:off x="0" y="232422"/>
              <a:ext cx="4426203" cy="29997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2" name="textbox 612"/>
            <p:cNvSpPr/>
            <p:nvPr/>
          </p:nvSpPr>
          <p:spPr>
            <a:xfrm>
              <a:off x="127207" y="-12700"/>
              <a:ext cx="3263265" cy="316611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742"/>
                </a:lnSpc>
                <a:tabLst/>
              </a:pPr>
              <a:endParaRPr lang="Arial" altLang="Arial" sz="100" dirty="0"/>
            </a:p>
            <a:p>
              <a:pPr algn="r" rtl="0" eaLnBrk="0">
                <a:lnSpc>
                  <a:spcPct val="90000"/>
                </a:lnSpc>
                <a:tabLst/>
              </a:pP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Notes: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photos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are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real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scenes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of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Holon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700" spc="-3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bu</a:t>
              </a:r>
              <a:r>
                <a:rPr sz="7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</a:t>
              </a:r>
              <a:r>
                <a:rPr sz="7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lding</a:t>
              </a:r>
              <a:endParaRPr lang="Microsoft YaHei" altLang="Microsoft YaHei" sz="700" dirty="0"/>
            </a:p>
            <a:p>
              <a:pPr algn="l" rtl="0" eaLnBrk="0">
                <a:lnSpc>
                  <a:spcPct val="115000"/>
                </a:lnSpc>
                <a:tabLst/>
              </a:pPr>
              <a:endParaRPr lang="Arial" altLang="Arial" sz="1000" dirty="0"/>
            </a:p>
            <a:p>
              <a:pPr marL="15302" algn="l" rtl="0" eaLnBrk="0">
                <a:lnSpc>
                  <a:spcPct val="96000"/>
                </a:lnSpc>
                <a:spcBef>
                  <a:spcPts val="362"/>
                </a:spcBef>
                <a:tabLst/>
              </a:pPr>
              <a:r>
                <a:rPr sz="1200" spc="-5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Windowless</a:t>
              </a:r>
              <a:r>
                <a:rPr sz="1200" spc="-5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spc="-5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Kitchen</a:t>
              </a:r>
              <a:r>
                <a:rPr sz="1200" spc="-5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spc="-5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&amp;</a:t>
              </a:r>
              <a:r>
                <a:rPr sz="1200" spc="-5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1200" spc="-5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Ba</a:t>
              </a:r>
              <a:r>
                <a:rPr sz="12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12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</a:t>
              </a:r>
              <a:endParaRPr lang="Microsoft YaHei" altLang="Microsoft YaHei" sz="1200" dirty="0"/>
            </a:p>
            <a:p>
              <a:pPr marL="120635" indent="-104061" algn="l" rtl="0" eaLnBrk="0">
                <a:lnSpc>
                  <a:spcPct val="127000"/>
                </a:lnSpc>
                <a:spcBef>
                  <a:spcPts val="311"/>
                </a:spcBef>
                <a:tabLst/>
              </a:pP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1)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It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common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practice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developed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countries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no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wadays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to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set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kitchen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bathroom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dark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areas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leave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limi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lighting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areas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living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room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bedroom.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If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windows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kit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chen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bathroom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are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opened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ventilation,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its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dirty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will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blow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into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living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room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bedroom.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It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was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unhealthy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utdated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method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before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mechanical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ventilati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was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invented</a:t>
              </a:r>
              <a:endParaRPr lang="Microsoft YaHei" altLang="Microsoft YaHei" sz="500" dirty="0"/>
            </a:p>
            <a:p>
              <a:pPr marL="120381" indent="-106982" algn="l" rtl="0" eaLnBrk="0">
                <a:lnSpc>
                  <a:spcPct val="135000"/>
                </a:lnSpc>
                <a:spcBef>
                  <a:spcPts val="205"/>
                </a:spcBef>
                <a:tabLst/>
              </a:pP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2)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BROAD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Fresh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Machine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used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Holon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building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with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10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8</a:t>
              </a:r>
              <a:r>
                <a:rPr sz="400" spc="4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%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heat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recovery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99.9%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filtration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of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PM2.5，supp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lying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fresh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living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rooms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bedrooms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24/7/365.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Dirty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expelled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from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kitchens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bathrooms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to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keep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ba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hrooms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dry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make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indoor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healthy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with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good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smel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.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Fresh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sent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into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bedrooms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living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areas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while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dirty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vented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from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bathrooms.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This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standard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procedure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all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5-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tar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hotels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worldwide.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Additionally,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100%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fresh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air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syste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with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windows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closed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required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by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European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"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Passive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House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"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400" spc="1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China</a:t>
              </a:r>
              <a:r>
                <a:rPr sz="400" spc="6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’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</a:t>
              </a:r>
              <a:r>
                <a:rPr sz="4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"Technical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Standard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for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Nearly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Zero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Energy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Bui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lding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",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which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healthy,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saves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energy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insulates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noise,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rend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of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future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</a:t>
              </a:r>
              <a:r>
                <a:rPr sz="500" spc="-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archit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cture</a:t>
              </a:r>
              <a:endParaRPr lang="Microsoft YaHei" altLang="Microsoft YaHei" sz="500" dirty="0"/>
            </a:p>
            <a:p>
              <a:pPr algn="l" rtl="0" eaLnBrk="0">
                <a:lnSpc>
                  <a:spcPct val="184000"/>
                </a:lnSpc>
                <a:tabLst/>
              </a:pPr>
              <a:endParaRPr lang="Arial" altLang="Arial" sz="100" dirty="0"/>
            </a:p>
            <a:p>
              <a:pPr marL="123873" indent="-111173" algn="l" rtl="0" eaLnBrk="0">
                <a:lnSpc>
                  <a:spcPct val="128000"/>
                </a:lnSpc>
                <a:tabLst/>
              </a:pP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3)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Holon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Building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can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have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kitchen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besides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window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to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use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gas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,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but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we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recommend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electricity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.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It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stipulated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many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countries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that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natural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gas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should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not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be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used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if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kitchen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wind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owless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.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China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’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14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Five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-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Year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Plan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for</a:t>
              </a:r>
              <a:r>
                <a:rPr sz="500" spc="-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green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buildings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mandates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use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of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electricity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for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cooking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household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hot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water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instead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of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gas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.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It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makes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sense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,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for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it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is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impossible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that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gas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stoves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and</a:t>
              </a:r>
              <a:r>
                <a:rPr sz="500" spc="2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pipings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never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fail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with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                                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human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faults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in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decades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.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As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people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are</a:t>
              </a:r>
              <a:r>
                <a:rPr sz="500" spc="1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used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to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keeping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500" spc="0" dirty="0">
                  <a:solidFill>
                    <a:srgbClr val="231916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the</a:t>
              </a:r>
              <a:endParaRPr lang="Microsoft YaHei" altLang="Microsoft YaHei" sz="500" dirty="0"/>
            </a:p>
          </p:txBody>
        </p:sp>
      </p:grpSp>
      <p:pic>
        <p:nvPicPr>
          <p:cNvPr id="613" name="picture 6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5104" y="2998731"/>
            <a:ext cx="10742053" cy="4414493"/>
          </a:xfrm>
          <a:prstGeom prst="rect">
            <a:avLst/>
          </a:prstGeom>
        </p:spPr>
      </p:pic>
      <p:pic>
        <p:nvPicPr>
          <p:cNvPr id="614" name="picture 6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681573" y="3108007"/>
            <a:ext cx="2925432" cy="3497999"/>
          </a:xfrm>
          <a:prstGeom prst="rect">
            <a:avLst/>
          </a:prstGeom>
        </p:spPr>
      </p:pic>
      <p:sp>
        <p:nvSpPr>
          <p:cNvPr id="615" name="textbox 615"/>
          <p:cNvSpPr/>
          <p:nvPr/>
        </p:nvSpPr>
        <p:spPr>
          <a:xfrm>
            <a:off x="505633" y="7505095"/>
            <a:ext cx="3352165" cy="24301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26"/>
              </a:lnSpc>
              <a:tabLst/>
            </a:pPr>
            <a:endParaRPr lang="Arial" altLang="Arial" sz="100" dirty="0"/>
          </a:p>
          <a:p>
            <a:pPr marL="15138" algn="l" rtl="0" eaLnBrk="0">
              <a:lnSpc>
                <a:spcPct val="90000"/>
              </a:lnSpc>
              <a:tabLst/>
            </a:pPr>
            <a:r>
              <a:rPr sz="12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12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Housing</a:t>
            </a:r>
            <a:r>
              <a:rPr sz="12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Selection</a:t>
            </a:r>
            <a:r>
              <a:rPr sz="12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Ke</a:t>
            </a:r>
            <a:r>
              <a:rPr sz="12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1200" dirty="0"/>
          </a:p>
          <a:p>
            <a:pPr marL="19050" algn="l" rtl="0" eaLnBrk="0">
              <a:lnSpc>
                <a:spcPct val="89000"/>
              </a:lnSpc>
              <a:spcBef>
                <a:spcPts val="330"/>
              </a:spcBef>
              <a:tabLst/>
            </a:pP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1)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Combina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ion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000" dirty="0"/>
          </a:p>
          <a:p>
            <a:pPr marL="154495" indent="1422" algn="l" rtl="0" eaLnBrk="0">
              <a:lnSpc>
                <a:spcPct val="97000"/>
              </a:lnSpc>
              <a:spcBef>
                <a:spcPts val="14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models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include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small,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ium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large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apartment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condo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hotel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dorm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One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two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variety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unit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layouts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set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up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6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one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storey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whole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location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tube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well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remains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unchanged.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Please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refer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"Building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Overview"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specifications</a:t>
            </a:r>
            <a:endParaRPr lang="Microsoft YaHei" altLang="Microsoft YaHei" sz="700" dirty="0"/>
          </a:p>
          <a:p>
            <a:pPr marL="12700" algn="l" rtl="0" eaLnBrk="0">
              <a:lnSpc>
                <a:spcPct val="89000"/>
              </a:lnSpc>
              <a:spcBef>
                <a:spcPts val="850"/>
              </a:spcBef>
              <a:tabLst/>
            </a:pPr>
            <a:r>
              <a:rPr sz="1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2)</a:t>
            </a:r>
            <a:r>
              <a:rPr sz="1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Funct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ons</a:t>
            </a:r>
            <a:r>
              <a:rPr sz="1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000" dirty="0"/>
          </a:p>
          <a:p>
            <a:pPr marL="246344" indent="-91599" algn="l" rtl="0" eaLnBrk="0">
              <a:lnSpc>
                <a:spcPct val="93000"/>
              </a:lnSpc>
              <a:spcBef>
                <a:spcPts val="12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①Electromechanical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equipment: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fresh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water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system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ceiling-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mounted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every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household.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ndependent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metering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online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payment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avai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lable</a:t>
            </a:r>
            <a:endParaRPr lang="Microsoft YaHei" altLang="Microsoft YaHei" sz="700" dirty="0"/>
          </a:p>
          <a:p>
            <a:pPr marL="248566" indent="-93822" algn="l" rtl="0" eaLnBrk="0">
              <a:lnSpc>
                <a:spcPct val="93000"/>
              </a:lnSpc>
              <a:spcBef>
                <a:spcPts val="38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②Kitchen: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Lampblack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pipe,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water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supply,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water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drainage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equipped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each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household.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Kitchen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placed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anywhe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near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bathroom</a:t>
            </a:r>
            <a:endParaRPr lang="Microsoft YaHei" altLang="Microsoft YaHei" sz="700" dirty="0"/>
          </a:p>
          <a:p>
            <a:pPr marL="244477" indent="-89733" algn="l" rtl="0" eaLnBrk="0">
              <a:lnSpc>
                <a:spcPct val="94000"/>
              </a:lnSpc>
              <a:spcBef>
                <a:spcPts val="41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③Bathroom: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Sanitary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fittings,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water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supply,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water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drainage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equipped.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Toilet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position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cannot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changed,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designed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freely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according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differen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needs</a:t>
            </a:r>
            <a:endParaRPr lang="Microsoft YaHei" altLang="Microsoft YaHei" sz="700" dirty="0"/>
          </a:p>
          <a:p>
            <a:pPr marL="246344" indent="-91599" algn="l" rtl="0" eaLnBrk="0">
              <a:lnSpc>
                <a:spcPct val="94000"/>
              </a:lnSpc>
              <a:spcBef>
                <a:spcPts val="29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④Room: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configuration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interior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walls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oors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shown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drawing,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which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adjusted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clients</a:t>
            </a:r>
            <a:r>
              <a:rPr sz="700" spc="-30" dirty="0" baseline="7441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’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interio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walls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doors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adjusted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inside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module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11.7×4.8m)</a:t>
            </a:r>
            <a:endParaRPr lang="Microsoft YaHei" altLang="Microsoft YaHei" sz="700" dirty="0"/>
          </a:p>
          <a:p>
            <a:pPr marL="249544" indent="-94800" algn="l" rtl="0" eaLnBrk="0">
              <a:lnSpc>
                <a:spcPct val="94000"/>
              </a:lnSpc>
              <a:spcBef>
                <a:spcPts val="34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⑤Windows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balconies: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configuration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drawing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users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want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change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balcony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window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vi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versa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shall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proposed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advance(modification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cost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gher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afterwards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lang="Microsoft YaHei" altLang="Microsoft YaHei" sz="700" dirty="0"/>
          </a:p>
        </p:txBody>
      </p:sp>
      <p:sp>
        <p:nvSpPr>
          <p:cNvPr id="616" name="textbox 616"/>
          <p:cNvSpPr/>
          <p:nvPr/>
        </p:nvSpPr>
        <p:spPr>
          <a:xfrm>
            <a:off x="4156712" y="7711130"/>
            <a:ext cx="3048635" cy="2207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847"/>
              </a:lnSpc>
              <a:tabLst/>
            </a:pPr>
            <a:endParaRPr lang="Arial" altLang="Arial" sz="100" dirty="0"/>
          </a:p>
          <a:p>
            <a:pPr marL="14223" algn="l" rtl="0" eaLnBrk="0">
              <a:lnSpc>
                <a:spcPct val="92000"/>
              </a:lnSpc>
              <a:tabLst/>
            </a:pPr>
            <a:r>
              <a:rPr sz="1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3)</a:t>
            </a:r>
            <a:r>
              <a:rPr sz="1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Constrai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ts</a:t>
            </a:r>
            <a:r>
              <a:rPr sz="1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endParaRPr lang="Microsoft YaHei" altLang="Microsoft YaHei" sz="1000" dirty="0"/>
          </a:p>
          <a:p>
            <a:pPr marL="175397" indent="-18248" algn="l" rtl="0" eaLnBrk="0">
              <a:lnSpc>
                <a:spcPct val="96000"/>
              </a:lnSpc>
              <a:spcBef>
                <a:spcPts val="14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meet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factory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sizes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itions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following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parts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unch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angeable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700" dirty="0"/>
          </a:p>
          <a:p>
            <a:pPr marL="175664" algn="l" rtl="0" eaLnBrk="0">
              <a:lnSpc>
                <a:spcPct val="90000"/>
              </a:lnSpc>
              <a:spcBef>
                <a:spcPts val="83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①Wells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②lampblack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well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③bathroom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④stai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case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fire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passage</a:t>
            </a:r>
            <a:endParaRPr lang="Microsoft YaHei" altLang="Microsoft YaHei" sz="700" dirty="0"/>
          </a:p>
          <a:p>
            <a:pPr marL="174597" indent="1066" algn="l" rtl="0" eaLnBrk="0">
              <a:lnSpc>
                <a:spcPct val="98000"/>
              </a:lnSpc>
              <a:spcBef>
                <a:spcPts val="85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⑤exterior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wall,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window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⑥column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fire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protect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layer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⑦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Kitchen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near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bathroom,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which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convenient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connecti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lampblack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water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pes</a:t>
            </a:r>
            <a:endParaRPr lang="Microsoft YaHei" altLang="Microsoft YaHei" sz="700" dirty="0"/>
          </a:p>
          <a:p>
            <a:pPr marL="12700" algn="l" rtl="0" eaLnBrk="0">
              <a:lnSpc>
                <a:spcPct val="92000"/>
              </a:lnSpc>
              <a:spcBef>
                <a:spcPts val="677"/>
              </a:spcBef>
              <a:tabLst/>
            </a:pPr>
            <a:r>
              <a:rPr sz="1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4)</a:t>
            </a:r>
            <a:r>
              <a:rPr sz="1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Extensi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ns</a:t>
            </a:r>
            <a:r>
              <a:rPr sz="1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000" dirty="0"/>
          </a:p>
          <a:p>
            <a:pPr marL="157664" algn="l" rtl="0" eaLnBrk="0">
              <a:lnSpc>
                <a:spcPct val="91000"/>
              </a:lnSpc>
              <a:spcBef>
                <a:spcPts val="12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①Except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internal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walls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doors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changed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 lang="Microsoft YaHei" altLang="Microsoft YaHei" sz="700" dirty="0"/>
          </a:p>
          <a:p>
            <a:pPr marL="251487" indent="-93822" algn="l" rtl="0" eaLnBrk="0">
              <a:lnSpc>
                <a:spcPct val="98000"/>
              </a:lnSpc>
              <a:spcBef>
                <a:spcPts val="74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②The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color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exterior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wall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white,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hich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changed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customer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needs,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significantly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prolon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construction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period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increas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cost</a:t>
            </a:r>
            <a:endParaRPr lang="Microsoft YaHei" altLang="Microsoft YaHei" sz="700" dirty="0"/>
          </a:p>
          <a:p>
            <a:pPr marL="249887" indent="-92222" algn="l" rtl="0" eaLnBrk="0">
              <a:lnSpc>
                <a:spcPct val="98000"/>
              </a:lnSpc>
              <a:spcBef>
                <a:spcPts val="88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③Multiple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combined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reduc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occupied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area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improving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lateral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load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resistance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which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applicable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country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extremely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lack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lands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endParaRPr lang="Microsoft YaHei" altLang="Microsoft YaHei" sz="700" dirty="0"/>
          </a:p>
          <a:p>
            <a:pPr marL="249887" indent="-92222" algn="l" rtl="0" eaLnBrk="0">
              <a:lnSpc>
                <a:spcPct val="115000"/>
              </a:lnSpc>
              <a:spcBef>
                <a:spcPts val="90"/>
              </a:spcBef>
              <a:tabLst/>
            </a:pP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④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Holon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weigh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about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10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times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lighter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</a:t>
            </a:r>
            <a:r>
              <a:rPr sz="6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reinforced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concrete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requirements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foundation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strength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greatly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reduced,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Holon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built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directly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foundation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after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old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6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6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dismantled</a:t>
            </a:r>
            <a:r>
              <a:rPr sz="6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load</a:t>
            </a:r>
            <a:r>
              <a:rPr sz="6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calculation</a:t>
            </a:r>
            <a:r>
              <a:rPr sz="6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6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required</a:t>
            </a:r>
            <a:r>
              <a:rPr sz="6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lang="Microsoft YaHei" altLang="Microsoft YaHei" sz="600" dirty="0"/>
          </a:p>
        </p:txBody>
      </p:sp>
      <p:sp>
        <p:nvSpPr>
          <p:cNvPr id="617" name="textbox 617"/>
          <p:cNvSpPr/>
          <p:nvPr/>
        </p:nvSpPr>
        <p:spPr>
          <a:xfrm>
            <a:off x="12475106" y="7200516"/>
            <a:ext cx="2004695" cy="26333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446"/>
              </a:lnSpc>
              <a:tabLst/>
            </a:pPr>
            <a:endParaRPr lang="Arial" altLang="Arial" sz="100" dirty="0"/>
          </a:p>
          <a:p>
            <a:pPr marL="121398" indent="-254" algn="l" rtl="0" eaLnBrk="0">
              <a:lnSpc>
                <a:spcPct val="126000"/>
              </a:lnSpc>
              <a:tabLst/>
            </a:pP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windows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closed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cold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days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any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tiny</a:t>
            </a:r>
            <a:r>
              <a:rPr sz="5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gas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leakage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prone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explosion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If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explosion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takes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place,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steel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structured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5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may</a:t>
            </a:r>
            <a:r>
              <a:rPr sz="5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get</a:t>
            </a:r>
            <a:r>
              <a:rPr sz="5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deformed</a:t>
            </a:r>
            <a:r>
              <a:rPr sz="5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reinforced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concrete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r>
              <a:rPr sz="5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may</a:t>
            </a:r>
            <a:r>
              <a:rPr sz="5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collapse</a:t>
            </a:r>
            <a:r>
              <a:rPr sz="5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5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Collapse</a:t>
            </a:r>
            <a:r>
              <a:rPr sz="5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tragedies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deaths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take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place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everyday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all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over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world</a:t>
            </a:r>
            <a:r>
              <a:rPr sz="5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which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threatthat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should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exist</a:t>
            </a:r>
            <a:r>
              <a:rPr sz="5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5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modern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society</a:t>
            </a:r>
            <a:endParaRPr lang="Microsoft YaHei" altLang="Microsoft YaHei" sz="500" dirty="0"/>
          </a:p>
          <a:p>
            <a:pPr marL="121144" indent="-108444" algn="l" rtl="0" eaLnBrk="0">
              <a:lnSpc>
                <a:spcPct val="132000"/>
              </a:lnSpc>
              <a:spcBef>
                <a:spcPts val="265"/>
              </a:spcBef>
              <a:tabLst/>
            </a:pP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4)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recent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years,great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progress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electric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stov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technology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been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made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countries.Many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2kW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electric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toves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reach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fire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intensity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gas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stove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’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4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4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problem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all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even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Chinese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cooking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fire.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Some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good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electric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stoves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recommended.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Advantages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replac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ing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gas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electricity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①safe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②Healthy.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carbon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monoxide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nitrogen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oxides,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heavy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metals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carci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nogens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③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Clean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less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smoke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stains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kitchen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utensils</a:t>
            </a:r>
            <a:endParaRPr lang="Microsoft YaHei" altLang="Microsoft YaHei" sz="500" dirty="0"/>
          </a:p>
          <a:p>
            <a:pPr marL="121398" indent="-108126" algn="l" rtl="0" eaLnBrk="0">
              <a:lnSpc>
                <a:spcPct val="129000"/>
              </a:lnSpc>
              <a:spcBef>
                <a:spcPts val="225"/>
              </a:spcBef>
              <a:tabLst/>
            </a:pP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5)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External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internal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walls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window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sanitary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fittings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all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supplies.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binets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optional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Clients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purchase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themselves,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illustration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recommended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your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reference.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suggests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</a:t>
            </a:r>
            <a:r>
              <a:rPr sz="5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kitchen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design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convenient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use.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Some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people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concerned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that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oily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smoke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open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kitchen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will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diffuse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nto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room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devised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smart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solution: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U-shape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glas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cover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beneath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range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hood,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which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does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obstruct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cookin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but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reduces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smoke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90%+.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People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longer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choked,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room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longer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smok</a:t>
            </a:r>
            <a:r>
              <a:rPr sz="5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</a:t>
            </a:r>
            <a:endParaRPr lang="Microsoft YaHei" altLang="Microsoft YaHei" sz="500" dirty="0"/>
          </a:p>
          <a:p>
            <a:pPr algn="l" rtl="0" eaLnBrk="0">
              <a:lnSpc>
                <a:spcPct val="110000"/>
              </a:lnSpc>
              <a:tabLst/>
            </a:pPr>
            <a:endParaRPr lang="Arial" altLang="Arial" sz="200" dirty="0"/>
          </a:p>
          <a:p>
            <a:pPr marL="123494" indent="-108253" algn="l" rtl="0" eaLnBrk="0">
              <a:lnSpc>
                <a:spcPct val="123000"/>
              </a:lnSpc>
              <a:spcBef>
                <a:spcPts val="1"/>
              </a:spcBef>
              <a:tabLst/>
            </a:pP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6)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Many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things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life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we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get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must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changed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4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most</a:t>
            </a:r>
            <a:r>
              <a:rPr sz="4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notably</a:t>
            </a:r>
            <a:r>
              <a:rPr sz="4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quality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safety,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which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closely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rel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ated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5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5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everyone</a:t>
            </a:r>
            <a:endParaRPr lang="Microsoft YaHei" altLang="Microsoft YaHei" sz="500" dirty="0"/>
          </a:p>
        </p:txBody>
      </p:sp>
      <p:sp>
        <p:nvSpPr>
          <p:cNvPr id="618" name="textbox 618"/>
          <p:cNvSpPr/>
          <p:nvPr/>
        </p:nvSpPr>
        <p:spPr>
          <a:xfrm>
            <a:off x="7750657" y="7711130"/>
            <a:ext cx="2279650" cy="22047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574"/>
              </a:lnSpc>
              <a:tabLst/>
            </a:pPr>
            <a:endParaRPr lang="Arial" altLang="Arial" sz="100" dirty="0"/>
          </a:p>
          <a:p>
            <a:pPr marL="165841" indent="-153141" algn="l" rtl="0" eaLnBrk="0">
              <a:lnSpc>
                <a:spcPct val="97000"/>
              </a:lnSpc>
              <a:tabLst/>
            </a:pP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5)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models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are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ighly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recommend</a:t>
            </a:r>
            <a:r>
              <a:rPr sz="1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1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lang="Microsoft YaHei" altLang="Microsoft YaHei" sz="1000" dirty="0"/>
          </a:p>
          <a:p>
            <a:pPr marL="173454" indent="-17467" algn="l" rtl="0" eaLnBrk="0">
              <a:lnSpc>
                <a:spcPct val="103000"/>
              </a:lnSpc>
              <a:spcBef>
                <a:spcPts val="129"/>
              </a:spcBef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sult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thorough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market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investigation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depth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research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development.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big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est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common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divisor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conflict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between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"st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andardization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comprehensive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industrial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uction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"diversification"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customer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Therefore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recommended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shown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picture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directly.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mall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changes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will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greatly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increase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management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costs,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complicate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troubles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drawing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review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construction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application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quality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greatly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extend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cycle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design,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ocurement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installation,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construction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cation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make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maintenance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icated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other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hand,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difficult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chang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position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internal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wall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doors,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educe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room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numbers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during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installati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finished</a:t>
            </a:r>
            <a:endParaRPr lang="Microsoft YaHei" altLang="Microsoft YaHei" sz="700" dirty="0"/>
          </a:p>
        </p:txBody>
      </p:sp>
      <p:sp>
        <p:nvSpPr>
          <p:cNvPr id="619" name="textbox 619"/>
          <p:cNvSpPr/>
          <p:nvPr/>
        </p:nvSpPr>
        <p:spPr>
          <a:xfrm>
            <a:off x="512491" y="1942633"/>
            <a:ext cx="3108325" cy="6464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363"/>
              </a:lnSpc>
              <a:tabLst/>
            </a:pPr>
            <a:endParaRPr lang="Arial" altLang="Arial" sz="100" dirty="0"/>
          </a:p>
          <a:p>
            <a:pPr marL="26416" indent="-13716" algn="l" rtl="0" eaLnBrk="0">
              <a:lnSpc>
                <a:spcPct val="102000"/>
              </a:lnSpc>
              <a:tabLst/>
            </a:pP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model</a:t>
            </a:r>
            <a:r>
              <a:rPr sz="2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Plate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public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4.5</a:t>
            </a:r>
            <a:endParaRPr lang="Microsoft YaHei" altLang="Microsoft YaHei" sz="2000" dirty="0"/>
          </a:p>
        </p:txBody>
      </p:sp>
      <p:sp>
        <p:nvSpPr>
          <p:cNvPr id="620" name="textbox 620"/>
          <p:cNvSpPr/>
          <p:nvPr/>
        </p:nvSpPr>
        <p:spPr>
          <a:xfrm>
            <a:off x="510815" y="10323647"/>
            <a:ext cx="14162405" cy="1543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013"/>
              </a:lnSpc>
              <a:tabLst/>
            </a:pP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13</a:t>
            </a:r>
            <a:r>
              <a:rPr sz="800" spc="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8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 lang="Microsoft YaHei" altLang="Microsoft YaHei" sz="800" dirty="0"/>
          </a:p>
        </p:txBody>
      </p:sp>
      <p:sp>
        <p:nvSpPr>
          <p:cNvPr id="621" name="textbox 621"/>
          <p:cNvSpPr/>
          <p:nvPr/>
        </p:nvSpPr>
        <p:spPr>
          <a:xfrm>
            <a:off x="3637100" y="2384144"/>
            <a:ext cx="2983229" cy="1670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11"/>
              </a:lnSpc>
              <a:tabLst/>
            </a:pP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268m</a:t>
            </a:r>
            <a:r>
              <a:rPr sz="800" spc="-10" dirty="0" baseline="6359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/F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(without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calculating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window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balcony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lang="Microsoft YaHei" altLang="Microsoft YaHei" sz="900" dirty="0"/>
          </a:p>
        </p:txBody>
      </p:sp>
      <p:pic>
        <p:nvPicPr>
          <p:cNvPr id="622" name="picture 6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pic>
        <p:nvPicPr>
          <p:cNvPr id="623" name="picture 6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pic>
        <p:nvPicPr>
          <p:cNvPr id="624" name="picture 6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625" name="picture 6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626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textbox 627"/>
          <p:cNvSpPr/>
          <p:nvPr/>
        </p:nvSpPr>
        <p:spPr>
          <a:xfrm>
            <a:off x="508427" y="2298233"/>
            <a:ext cx="2124075" cy="3022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5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Tower</a:t>
            </a:r>
            <a:r>
              <a:rPr sz="20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20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2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</a:t>
            </a:r>
            <a:endParaRPr lang="Arial" altLang="Arial" sz="2000" dirty="0"/>
          </a:p>
        </p:txBody>
      </p:sp>
      <p:sp>
        <p:nvSpPr>
          <p:cNvPr id="628" name="textbox 628"/>
          <p:cNvSpPr/>
          <p:nvPr/>
        </p:nvSpPr>
        <p:spPr>
          <a:xfrm>
            <a:off x="512491" y="1942633"/>
            <a:ext cx="3084195" cy="3022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5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20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20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models</a:t>
            </a:r>
            <a:r>
              <a:rPr sz="2000" spc="3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endParaRPr lang="Arial" altLang="Arial" sz="2000" dirty="0"/>
          </a:p>
        </p:txBody>
      </p:sp>
      <p:pic>
        <p:nvPicPr>
          <p:cNvPr id="629" name="picture 6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402259"/>
            <a:ext cx="15119985" cy="9677742"/>
          </a:xfrm>
          <a:prstGeom prst="rect">
            <a:avLst/>
          </a:prstGeom>
        </p:spPr>
      </p:pic>
      <p:sp>
        <p:nvSpPr>
          <p:cNvPr id="630" name="textbox 630"/>
          <p:cNvSpPr/>
          <p:nvPr/>
        </p:nvSpPr>
        <p:spPr>
          <a:xfrm>
            <a:off x="8061988" y="3096787"/>
            <a:ext cx="3310254" cy="14052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898"/>
              </a:lnSpc>
              <a:tabLst/>
            </a:pPr>
            <a:endParaRPr lang="Arial" altLang="Arial" sz="100" dirty="0"/>
          </a:p>
          <a:p>
            <a:pPr marL="15075" algn="l" rtl="0" eaLnBrk="0">
              <a:lnSpc>
                <a:spcPct val="86000"/>
              </a:lnSpc>
              <a:tabLst/>
            </a:pP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Tower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B9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Fea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ures</a:t>
            </a:r>
            <a:endParaRPr lang="Arial" altLang="Arial" sz="1000" dirty="0"/>
          </a:p>
          <a:p>
            <a:pPr marL="122122" indent="-102932" algn="l" rtl="0" eaLnBrk="0">
              <a:lnSpc>
                <a:spcPct val="97000"/>
              </a:lnSpc>
              <a:spcBef>
                <a:spcPts val="325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1)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square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shape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tower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occupies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shaped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suitable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rise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Extremely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utilization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</a:t>
            </a:r>
            <a:endParaRPr lang="Arial" altLang="Arial" sz="700" dirty="0"/>
          </a:p>
          <a:p>
            <a:pPr marL="130212" indent="-115467" algn="l" rtl="0" eaLnBrk="0">
              <a:lnSpc>
                <a:spcPct val="90000"/>
              </a:lnSpc>
              <a:spcBef>
                <a:spcPts val="72"/>
              </a:spcBef>
              <a:tabLst/>
            </a:pP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2)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Sufficient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elevator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numbers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short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waiting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Elevator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configuration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≥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24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elevators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≥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16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elevators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≥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12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elevators</a:t>
            </a:r>
            <a:endParaRPr lang="Arial" altLang="Arial" sz="700" dirty="0"/>
          </a:p>
          <a:p>
            <a:pPr marL="123989" indent="-110222" algn="l" rtl="0" eaLnBrk="0">
              <a:lnSpc>
                <a:spcPct val="97000"/>
              </a:lnSpc>
              <a:spcBef>
                <a:spcPts val="187"/>
              </a:spcBef>
              <a:tabLst/>
            </a:pP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3)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Daylight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convenient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thanks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bay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windows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configured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angle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every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household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enjoys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sunshine</a:t>
            </a:r>
            <a:endParaRPr lang="Arial" altLang="Arial" sz="700" dirty="0"/>
          </a:p>
          <a:p>
            <a:pPr marL="12700" algn="l" rtl="0" eaLnBrk="0">
              <a:lnSpc>
                <a:spcPct val="92000"/>
              </a:lnSpc>
              <a:spcBef>
                <a:spcPts val="77"/>
              </a:spcBef>
              <a:tabLst/>
            </a:pP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4)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Disadvantage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shaped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dark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</a:t>
            </a:r>
            <a:endParaRPr lang="Arial" altLang="Arial" sz="700" dirty="0"/>
          </a:p>
          <a:p>
            <a:pPr marL="122744" indent="-109244" algn="l" rtl="0" eaLnBrk="0">
              <a:lnSpc>
                <a:spcPct val="95000"/>
              </a:lnSpc>
              <a:spcBef>
                <a:spcPts val="78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5)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20-32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recommended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(60-69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).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economical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under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floors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economical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endParaRPr lang="Arial" altLang="Arial" sz="700" dirty="0"/>
          </a:p>
          <a:p>
            <a:pPr algn="l" rtl="0" eaLnBrk="0">
              <a:lnSpc>
                <a:spcPct val="103000"/>
              </a:lnSpc>
              <a:tabLst/>
            </a:pPr>
            <a:endParaRPr lang="Arial" altLang="Arial" sz="700" dirty="0"/>
          </a:p>
          <a:p>
            <a:pPr marL="24472" algn="l" rtl="0" eaLnBrk="0">
              <a:lnSpc>
                <a:spcPct val="90000"/>
              </a:lnSpc>
              <a:spcBef>
                <a:spcPts val="3"/>
              </a:spcBef>
              <a:tabLst/>
            </a:pP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B9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mbination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Examples</a:t>
            </a:r>
            <a:endParaRPr lang="Arial" altLang="Arial" sz="1000" dirty="0"/>
          </a:p>
        </p:txBody>
      </p:sp>
      <p:sp>
        <p:nvSpPr>
          <p:cNvPr id="631" name="textbox 631"/>
          <p:cNvSpPr/>
          <p:nvPr/>
        </p:nvSpPr>
        <p:spPr>
          <a:xfrm>
            <a:off x="510815" y="10329819"/>
            <a:ext cx="14162405" cy="1441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74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6000"/>
              </a:lnSpc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15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16</a:t>
            </a:r>
            <a:endParaRPr lang="Arial" altLang="Arial" sz="900" dirty="0"/>
          </a:p>
        </p:txBody>
      </p:sp>
      <p:sp>
        <p:nvSpPr>
          <p:cNvPr id="632" name="textbox 632"/>
          <p:cNvSpPr/>
          <p:nvPr/>
        </p:nvSpPr>
        <p:spPr>
          <a:xfrm>
            <a:off x="2785179" y="2387742"/>
            <a:ext cx="2984500" cy="1670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1110"/>
              </a:lnSpc>
              <a:tabLst/>
            </a:pP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526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800" spc="140" dirty="0" baseline="65124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calculating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bay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9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balcony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34" name="textbox 634"/>
          <p:cNvSpPr/>
          <p:nvPr/>
        </p:nvSpPr>
        <p:spPr>
          <a:xfrm>
            <a:off x="7782304" y="6643073"/>
            <a:ext cx="1805304" cy="5435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51"/>
              </a:lnSpc>
              <a:tabLst/>
            </a:pPr>
            <a:endParaRPr lang="Arial" altLang="Arial" sz="100" dirty="0"/>
          </a:p>
          <a:p>
            <a:pPr marL="71808" algn="l" rtl="0" eaLnBrk="0">
              <a:lnSpc>
                <a:spcPct val="73000"/>
              </a:lnSpc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utilization</a:t>
            </a:r>
            <a:r>
              <a:rPr sz="7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ﬃ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ciency</a:t>
            </a:r>
            <a:endParaRPr lang="Arial" altLang="Arial" sz="700" dirty="0"/>
          </a:p>
          <a:p>
            <a:pPr marL="12700" algn="l" rtl="0" eaLnBrk="0">
              <a:lnSpc>
                <a:spcPct val="93000"/>
              </a:lnSpc>
              <a:spcBef>
                <a:spcPts val="216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indoor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ﬂ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exible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guration</a:t>
            </a:r>
            <a:endParaRPr lang="Arial" altLang="Arial" sz="700" dirty="0"/>
          </a:p>
          <a:p>
            <a:pPr marL="12700" algn="l" rtl="0" eaLnBrk="0">
              <a:lnSpc>
                <a:spcPct val="91000"/>
              </a:lnSpc>
              <a:spcBef>
                <a:spcPts val="51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Structural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recycled</a:t>
            </a:r>
            <a:endParaRPr lang="Arial" altLang="Arial" sz="700" dirty="0"/>
          </a:p>
          <a:p>
            <a:pPr marL="66609" indent="-53909" algn="l" rtl="0" eaLnBrk="0">
              <a:lnSpc>
                <a:spcPct val="95000"/>
              </a:lnSpc>
              <a:spcBef>
                <a:spcPts val="55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local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safety</a:t>
            </a:r>
            <a:endParaRPr lang="Arial" altLang="Arial" sz="700" dirty="0"/>
          </a:p>
        </p:txBody>
      </p:sp>
      <p:sp>
        <p:nvSpPr>
          <p:cNvPr id="635" name="textbox 635"/>
          <p:cNvSpPr/>
          <p:nvPr/>
        </p:nvSpPr>
        <p:spPr>
          <a:xfrm>
            <a:off x="7782304" y="6119926"/>
            <a:ext cx="1636395" cy="5435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943"/>
              </a:lnSpc>
              <a:tabLst/>
            </a:pPr>
            <a:endParaRPr lang="Arial" altLang="Arial" sz="100" dirty="0"/>
          </a:p>
          <a:p>
            <a:pPr marL="74066" indent="-61366" algn="l" rtl="0" eaLnBrk="0">
              <a:lnSpc>
                <a:spcPct val="96000"/>
              </a:lnSpc>
              <a:tabLst/>
            </a:pP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toughness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Earthquake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esistant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(elonga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20%+)</a:t>
            </a:r>
            <a:endParaRPr lang="Arial" altLang="Arial" sz="700" dirty="0"/>
          </a:p>
          <a:p>
            <a:pPr marL="72538" indent="-59838" algn="l" rtl="0" eaLnBrk="0">
              <a:lnSpc>
                <a:spcPct val="95000"/>
              </a:lnSpc>
              <a:spcBef>
                <a:spcPts val="55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Small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occupied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columns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load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bearing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space</a:t>
            </a:r>
            <a:endParaRPr lang="Arial" altLang="Arial" sz="700" dirty="0"/>
          </a:p>
        </p:txBody>
      </p:sp>
      <p:sp>
        <p:nvSpPr>
          <p:cNvPr id="636" name="rect"/>
          <p:cNvSpPr/>
          <p:nvPr/>
        </p:nvSpPr>
        <p:spPr>
          <a:xfrm>
            <a:off x="513003" y="3116872"/>
            <a:ext cx="6533998" cy="1455127"/>
          </a:xfrm>
          <a:prstGeom prst="rect">
            <a:avLst/>
          </a:prstGeom>
          <a:solidFill>
            <a:srgbClr val="ECEFF4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37" name="picture 6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93185" y="4073328"/>
            <a:ext cx="9300821" cy="5525954"/>
          </a:xfrm>
          <a:prstGeom prst="rect">
            <a:avLst/>
          </a:prstGeom>
        </p:spPr>
      </p:pic>
      <p:sp>
        <p:nvSpPr>
          <p:cNvPr id="638" name="textbox 638"/>
          <p:cNvSpPr/>
          <p:nvPr/>
        </p:nvSpPr>
        <p:spPr>
          <a:xfrm>
            <a:off x="3261948" y="5699640"/>
            <a:ext cx="4189095" cy="37001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871"/>
              </a:lnSpc>
              <a:tabLst/>
            </a:pPr>
            <a:endParaRPr lang="Arial" altLang="Arial" sz="100" dirty="0"/>
          </a:p>
          <a:p>
            <a:pPr marL="1993294" algn="l" rtl="0" eaLnBrk="0">
              <a:lnSpc>
                <a:spcPct val="89000"/>
              </a:lnSpc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varieties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similar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sizes</a:t>
            </a:r>
            <a:endParaRPr lang="Arial" altLang="Arial" sz="700" dirty="0"/>
          </a:p>
          <a:p>
            <a:pPr marL="1608538" algn="l" rtl="0" eaLnBrk="0">
              <a:lnSpc>
                <a:spcPts val="763"/>
              </a:lnSpc>
              <a:spcBef>
                <a:spcPts val="102"/>
              </a:spcBef>
              <a:tabLst/>
            </a:pP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Huge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investment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funds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endParaRPr lang="Arial" altLang="Arial" sz="600" dirty="0"/>
          </a:p>
          <a:p>
            <a:pPr marL="1325049" algn="l" rtl="0" eaLnBrk="0">
              <a:lnSpc>
                <a:spcPct val="90000"/>
              </a:lnSpc>
              <a:spcBef>
                <a:spcPts val="86"/>
              </a:spcBef>
              <a:tabLst/>
            </a:pP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Various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automation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information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functions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available</a:t>
            </a:r>
            <a:endParaRPr lang="Arial" altLang="Arial" sz="700" dirty="0"/>
          </a:p>
          <a:p>
            <a:pPr marL="1082045" algn="l" rtl="0" eaLnBrk="0">
              <a:lnSpc>
                <a:spcPct val="93000"/>
              </a:lnSpc>
              <a:spcBef>
                <a:spcPts val="105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tested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rigorously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before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ﬁnalized</a:t>
            </a:r>
            <a:endParaRPr lang="Arial" altLang="Arial" sz="700" dirty="0"/>
          </a:p>
          <a:p>
            <a:pPr marL="736877" indent="-59838" algn="l" rtl="0" eaLnBrk="0">
              <a:lnSpc>
                <a:spcPct val="98000"/>
              </a:lnSpc>
              <a:spcBef>
                <a:spcPts val="62"/>
              </a:spcBef>
              <a:tabLst/>
            </a:pP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Sophisticated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management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incoming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manufacturing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processes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outgoing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management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process</a:t>
            </a:r>
            <a:endParaRPr lang="Arial" altLang="Arial" sz="700" dirty="0"/>
          </a:p>
          <a:p>
            <a:pPr marL="677038" algn="l" rtl="0" eaLnBrk="0">
              <a:lnSpc>
                <a:spcPct val="91000"/>
              </a:lnSpc>
              <a:spcBef>
                <a:spcPts val="80"/>
              </a:spcBef>
              <a:tabLst/>
            </a:pP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batch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streamlined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extremely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labor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endParaRPr lang="Arial" altLang="Arial" sz="700" dirty="0"/>
          </a:p>
          <a:p>
            <a:pPr marL="818791" algn="l" rtl="0" eaLnBrk="0">
              <a:lnSpc>
                <a:spcPct val="93000"/>
              </a:lnSpc>
              <a:spcBef>
                <a:spcPts val="83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Volume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price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supply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chain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greatly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reduced</a:t>
            </a:r>
            <a:endParaRPr lang="Arial" altLang="Arial" sz="700" dirty="0"/>
          </a:p>
          <a:p>
            <a:pPr marL="960543" algn="l" rtl="0" eaLnBrk="0">
              <a:lnSpc>
                <a:spcPct val="91000"/>
              </a:lnSpc>
              <a:spcBef>
                <a:spcPts val="80"/>
              </a:spcBef>
              <a:tabLst/>
            </a:pP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Transparent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price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delivery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endParaRPr lang="Arial" altLang="Arial" sz="700" dirty="0"/>
          </a:p>
          <a:p>
            <a:pPr marL="1265393" indent="-102346" algn="l" rtl="0" eaLnBrk="0">
              <a:lnSpc>
                <a:spcPct val="98000"/>
              </a:lnSpc>
              <a:spcBef>
                <a:spcPts val="72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turnkey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delivery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leaves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hassles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customers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company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take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responsibility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buck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passing</a:t>
            </a:r>
            <a:endParaRPr lang="Arial" altLang="Arial" sz="700" dirty="0"/>
          </a:p>
          <a:p>
            <a:pPr algn="l" rtl="0" eaLnBrk="0">
              <a:lnSpc>
                <a:spcPct val="128000"/>
              </a:lnSpc>
              <a:tabLst/>
            </a:pPr>
            <a:endParaRPr lang="Arial" altLang="Arial" sz="1000" dirty="0"/>
          </a:p>
          <a:p>
            <a:pPr marL="12700" algn="l" rtl="0" eaLnBrk="0">
              <a:lnSpc>
                <a:spcPct val="93000"/>
              </a:lnSpc>
              <a:spcBef>
                <a:spcPts val="214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varieties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module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40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container</a:t>
            </a:r>
            <a:endParaRPr lang="Arial" altLang="Arial" sz="700" dirty="0"/>
          </a:p>
          <a:p>
            <a:pPr marL="66153" indent="-53453" algn="l" rtl="0" eaLnBrk="0">
              <a:lnSpc>
                <a:spcPct val="98000"/>
              </a:lnSpc>
              <a:spcBef>
                <a:spcPts val="69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30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corrosion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resistant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carbon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lifespan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exceeds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thousand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recycled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being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discarded</a:t>
            </a:r>
            <a:endParaRPr lang="Arial" altLang="Arial" sz="700" dirty="0"/>
          </a:p>
          <a:p>
            <a:pPr marL="73086" indent="-60386" algn="l" rtl="0" eaLnBrk="0">
              <a:lnSpc>
                <a:spcPct val="96000"/>
              </a:lnSpc>
              <a:spcBef>
                <a:spcPts val="85"/>
              </a:spcBef>
              <a:tabLst/>
            </a:pP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Stainless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ductility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Elongation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≥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20%.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matter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earthquake,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deformed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but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collapse</a:t>
            </a:r>
            <a:endParaRPr lang="Arial" altLang="Arial" sz="700" dirty="0"/>
          </a:p>
          <a:p>
            <a:pPr marL="12700" algn="l" rtl="0" eaLnBrk="0">
              <a:lnSpc>
                <a:spcPct val="93000"/>
              </a:lnSpc>
              <a:spcBef>
                <a:spcPts val="83"/>
              </a:spcBef>
              <a:tabLst/>
            </a:pP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90%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consumption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conventional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almost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</a:t>
            </a:r>
            <a:endParaRPr lang="Arial" altLang="Arial" sz="700" dirty="0"/>
          </a:p>
          <a:p>
            <a:pPr marL="12700" algn="l" rtl="0" eaLnBrk="0">
              <a:lnSpc>
                <a:spcPct val="89000"/>
              </a:lnSpc>
              <a:spcBef>
                <a:spcPts val="74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Indoor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cleaner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outdoors</a:t>
            </a:r>
            <a:endParaRPr lang="Arial" altLang="Arial" sz="700" dirty="0"/>
          </a:p>
          <a:p>
            <a:pPr marL="12700" algn="l" rtl="0" eaLnBrk="0">
              <a:lnSpc>
                <a:spcPct val="92000"/>
              </a:lnSpc>
              <a:spcBef>
                <a:spcPts val="104"/>
              </a:spcBef>
              <a:tabLst/>
            </a:pP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0%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fresh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recycled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endParaRPr lang="Arial" altLang="Arial" sz="700" dirty="0"/>
          </a:p>
          <a:p>
            <a:pPr marL="12700" algn="l" rtl="0" eaLnBrk="0">
              <a:lnSpc>
                <a:spcPct val="92000"/>
              </a:lnSpc>
              <a:spcBef>
                <a:spcPts val="81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number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ﬂ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oors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increased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decreased</a:t>
            </a:r>
            <a:endParaRPr lang="Arial" altLang="Arial" sz="700" dirty="0"/>
          </a:p>
          <a:p>
            <a:pPr marL="78194" algn="l" rtl="0" eaLnBrk="0">
              <a:lnSpc>
                <a:spcPct val="94000"/>
              </a:lnSpc>
              <a:spcBef>
                <a:spcPts val="74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12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ﬂ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oors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level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structural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strength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modules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700" dirty="0"/>
          </a:p>
          <a:p>
            <a:pPr marL="160107" indent="-147407" algn="l" rtl="0" eaLnBrk="0">
              <a:lnSpc>
                <a:spcPct val="98000"/>
              </a:lnSpc>
              <a:spcBef>
                <a:spcPts val="62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position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interior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doors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changed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Flexible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arrangement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housing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room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endParaRPr lang="Arial" altLang="Arial" sz="700" dirty="0"/>
          </a:p>
          <a:p>
            <a:pPr marL="134201" algn="l" rtl="0" eaLnBrk="0">
              <a:lnSpc>
                <a:spcPct val="92000"/>
              </a:lnSpc>
              <a:spcBef>
                <a:spcPts val="71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completion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easily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removed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relocated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rebuilt</a:t>
            </a:r>
            <a:endParaRPr lang="Arial" altLang="Arial" sz="700" dirty="0"/>
          </a:p>
          <a:p>
            <a:pPr marL="414423" indent="-199220" algn="l" rtl="0" eaLnBrk="0">
              <a:lnSpc>
                <a:spcPct val="97000"/>
              </a:lnSpc>
              <a:spcBef>
                <a:spcPts val="81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transported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international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40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ft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container.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installation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room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doubled</a:t>
            </a:r>
            <a:endParaRPr lang="Arial" altLang="Arial" sz="700" dirty="0"/>
          </a:p>
          <a:p>
            <a:pPr marL="746820" indent="-187361" algn="l" rtl="0" eaLnBrk="0">
              <a:lnSpc>
                <a:spcPct val="98000"/>
              </a:lnSpc>
              <a:spcBef>
                <a:spcPts val="69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weight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lighter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reinforced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concrete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earthquake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damage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also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</a:t>
            </a:r>
            <a:endParaRPr lang="Arial" altLang="Arial" sz="700" dirty="0"/>
          </a:p>
          <a:p>
            <a:pPr marL="1210845" indent="-266629" algn="l" rtl="0" eaLnBrk="0">
              <a:lnSpc>
                <a:spcPct val="97000"/>
              </a:lnSpc>
              <a:spcBef>
                <a:spcPts val="79"/>
              </a:spcBef>
              <a:tabLst/>
            </a:pP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electromechanical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decoration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100%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site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installation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screw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bolts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glue.</a:t>
            </a:r>
            <a:endParaRPr lang="Arial" altLang="Arial" sz="700" dirty="0"/>
          </a:p>
          <a:p>
            <a:pPr marL="1528192" algn="l" rtl="0" eaLnBrk="0">
              <a:lnSpc>
                <a:spcPct val="92000"/>
              </a:lnSpc>
              <a:spcBef>
                <a:spcPts val="71"/>
              </a:spcBef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least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you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move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completion</a:t>
            </a:r>
            <a:endParaRPr lang="Arial" altLang="Arial" sz="700" dirty="0"/>
          </a:p>
          <a:p>
            <a:pPr algn="r" rtl="0" eaLnBrk="0">
              <a:lnSpc>
                <a:spcPct val="93000"/>
              </a:lnSpc>
              <a:spcBef>
                <a:spcPts val="83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Disadvantages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structural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module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ﬁxed</a:t>
            </a:r>
            <a:endParaRPr lang="Arial" altLang="Arial" sz="700" dirty="0"/>
          </a:p>
        </p:txBody>
      </p:sp>
      <p:graphicFrame>
        <p:nvGraphicFramePr>
          <p:cNvPr id="639" name="table 639"/>
          <p:cNvGraphicFramePr>
            <a:graphicFrameLocks noGrp="1"/>
          </p:cNvGraphicFramePr>
          <p:nvPr/>
        </p:nvGraphicFramePr>
        <p:xfrm>
          <a:off x="11334521" y="5717670"/>
          <a:ext cx="1020444" cy="716915"/>
        </p:xfrm>
        <a:graphic>
          <a:graphicData uri="http://schemas.openxmlformats.org/drawingml/2006/table">
            <a:tbl>
              <a:tblPr/>
              <a:tblGrid>
                <a:gridCol w="1020444"/>
              </a:tblGrid>
              <a:tr h="681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40" name="table 640"/>
          <p:cNvGraphicFramePr>
            <a:graphicFrameLocks noGrp="1"/>
          </p:cNvGraphicFramePr>
          <p:nvPr/>
        </p:nvGraphicFramePr>
        <p:xfrm>
          <a:off x="11399596" y="8099805"/>
          <a:ext cx="941069" cy="717550"/>
        </p:xfrm>
        <a:graphic>
          <a:graphicData uri="http://schemas.openxmlformats.org/drawingml/2006/table">
            <a:tbl>
              <a:tblPr/>
              <a:tblGrid>
                <a:gridCol w="941069"/>
              </a:tblGrid>
              <a:tr h="6826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41" name="rect"/>
          <p:cNvSpPr/>
          <p:nvPr/>
        </p:nvSpPr>
        <p:spPr>
          <a:xfrm>
            <a:off x="11352765" y="5735745"/>
            <a:ext cx="983984" cy="680871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42" name="rect"/>
          <p:cNvSpPr/>
          <p:nvPr/>
        </p:nvSpPr>
        <p:spPr>
          <a:xfrm>
            <a:off x="11417840" y="8117882"/>
            <a:ext cx="904952" cy="681847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43" name="picture 6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285002" y="6110099"/>
            <a:ext cx="2834983" cy="3969903"/>
          </a:xfrm>
          <a:prstGeom prst="rect">
            <a:avLst/>
          </a:prstGeom>
        </p:spPr>
      </p:pic>
      <p:sp>
        <p:nvSpPr>
          <p:cNvPr id="644" name="textbox 644"/>
          <p:cNvSpPr/>
          <p:nvPr/>
        </p:nvSpPr>
        <p:spPr>
          <a:xfrm>
            <a:off x="558110" y="4721574"/>
            <a:ext cx="3660775" cy="2444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84"/>
              </a:lnSpc>
              <a:tabLst/>
            </a:pPr>
            <a:endParaRPr lang="Arial" altLang="Arial" sz="100" dirty="0"/>
          </a:p>
          <a:p>
            <a:pPr marL="16002" indent="6350" algn="l" rtl="0" eaLnBrk="0">
              <a:lnSpc>
                <a:spcPct val="98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industrial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including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architects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estate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developers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property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buyers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believe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prefabricated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should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customized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customer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However,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painful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lessons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lang="Arial" altLang="Arial" sz="1000" dirty="0"/>
          </a:p>
          <a:p>
            <a:pPr marL="49784" algn="l" rtl="0" eaLnBrk="0">
              <a:lnSpc>
                <a:spcPct val="89000"/>
              </a:lnSpc>
              <a:spcBef>
                <a:spcPts val="107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prefabricated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all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over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endParaRPr lang="Arial" altLang="Arial" sz="1000" dirty="0"/>
          </a:p>
          <a:p>
            <a:pPr marL="21590" algn="l" rtl="0" eaLnBrk="0">
              <a:lnSpc>
                <a:spcPct val="100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past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tell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customized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endParaRPr lang="Arial" altLang="Arial" sz="1000" dirty="0"/>
          </a:p>
          <a:p>
            <a:pPr marL="16002" algn="l" rtl="0" eaLnBrk="0">
              <a:lnSpc>
                <a:spcPct val="98000"/>
              </a:lnSpc>
              <a:spcBef>
                <a:spcPts val="10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customer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we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carry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on-site</a:t>
            </a:r>
            <a:endParaRPr lang="Arial" altLang="Arial" sz="1000" dirty="0"/>
          </a:p>
          <a:p>
            <a:pPr marL="16002" algn="l" rtl="0" eaLnBrk="0">
              <a:lnSpc>
                <a:spcPts val="1213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customers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get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perfect</a:t>
            </a:r>
            <a:endParaRPr lang="Arial" altLang="Arial" sz="1000" dirty="0"/>
          </a:p>
          <a:p>
            <a:pPr marL="16891" algn="l" rtl="0" eaLnBrk="0">
              <a:lnSpc>
                <a:spcPct val="100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affordable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housing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produced</a:t>
            </a:r>
            <a:endParaRPr lang="Arial" altLang="Arial" sz="1000" dirty="0"/>
          </a:p>
          <a:p>
            <a:pPr marL="19177" algn="l" rtl="0" eaLnBrk="0">
              <a:lnSpc>
                <a:spcPct val="98000"/>
              </a:lnSpc>
              <a:spcBef>
                <a:spcPts val="10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if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want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produced</a:t>
            </a:r>
            <a:endParaRPr lang="Arial" altLang="Arial" sz="1000" dirty="0"/>
          </a:p>
          <a:p>
            <a:pPr marL="19177" algn="l" rtl="0" eaLnBrk="0">
              <a:lnSpc>
                <a:spcPts val="1229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they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must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standardized.</a:t>
            </a:r>
            <a:endParaRPr lang="Arial" altLang="Arial" sz="1000" dirty="0"/>
          </a:p>
          <a:p>
            <a:pPr marL="12954" algn="l" rtl="0" eaLnBrk="0">
              <a:lnSpc>
                <a:spcPct val="89000"/>
              </a:lnSpc>
              <a:spcBef>
                <a:spcPts val="117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customer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customizing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endParaRPr lang="Arial" altLang="Arial" sz="1000" dirty="0"/>
          </a:p>
          <a:p>
            <a:pPr marL="13334" algn="l" rtl="0" eaLnBrk="0">
              <a:lnSpc>
                <a:spcPts val="1215"/>
              </a:lnSpc>
              <a:tabLst/>
            </a:pP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cial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shape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1000" dirty="0"/>
          </a:p>
          <a:p>
            <a:pPr marL="22352" algn="l" rtl="0" eaLnBrk="0">
              <a:lnSpc>
                <a:spcPct val="69000"/>
              </a:lnSpc>
              <a:spcBef>
                <a:spcPts val="116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clever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manufacturer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unless</a:t>
            </a:r>
            <a:endParaRPr lang="Arial" altLang="Arial" sz="1000" dirty="0"/>
          </a:p>
          <a:p>
            <a:pPr marL="12700" algn="l" rtl="0" eaLnBrk="0">
              <a:lnSpc>
                <a:spcPts val="1427"/>
              </a:lnSpc>
              <a:tabLst/>
            </a:pP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customer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pays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pensive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endParaRPr lang="Arial" altLang="Arial" sz="1000" dirty="0"/>
          </a:p>
          <a:p>
            <a:pPr marL="13334" algn="l" rtl="0" eaLnBrk="0">
              <a:lnSpc>
                <a:spcPct val="100000"/>
              </a:lnSpc>
              <a:spcBef>
                <a:spcPts val="1"/>
              </a:spcBef>
              <a:tabLst/>
            </a:pP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ees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mold</a:t>
            </a:r>
            <a:r>
              <a:rPr sz="10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fees</a:t>
            </a:r>
            <a:endParaRPr lang="Arial" altLang="Arial" sz="1000" dirty="0"/>
          </a:p>
        </p:txBody>
      </p:sp>
      <p:sp>
        <p:nvSpPr>
          <p:cNvPr id="645" name="textbox 645"/>
          <p:cNvSpPr/>
          <p:nvPr/>
        </p:nvSpPr>
        <p:spPr>
          <a:xfrm>
            <a:off x="12497508" y="3078228"/>
            <a:ext cx="2190114" cy="2996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753"/>
              </a:lnSpc>
              <a:tabLst/>
            </a:pPr>
            <a:endParaRPr lang="Arial" altLang="Arial" sz="100" dirty="0"/>
          </a:p>
          <a:p>
            <a:pPr marL="21234" indent="-3200" algn="l" rtl="0" eaLnBrk="0">
              <a:lnSpc>
                <a:spcPct val="94000"/>
              </a:lnSpc>
              <a:tabLst/>
            </a:pP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2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r>
              <a:rPr sz="12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2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200" spc="3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endParaRPr lang="Arial" altLang="Arial" sz="1200" dirty="0"/>
          </a:p>
          <a:p>
            <a:pPr marL="22352" algn="l" rtl="0" eaLnBrk="0">
              <a:lnSpc>
                <a:spcPct val="98000"/>
              </a:lnSpc>
              <a:spcBef>
                <a:spcPts val="559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today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digital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000" spc="2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endParaRPr lang="Arial" altLang="Arial" sz="1000" dirty="0"/>
          </a:p>
          <a:p>
            <a:pPr marL="13334" indent="8255" algn="l" rtl="0" eaLnBrk="0">
              <a:lnSpc>
                <a:spcPct val="95000"/>
              </a:lnSpc>
              <a:spcBef>
                <a:spcPts val="66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put</a:t>
            </a:r>
            <a:r>
              <a:rPr sz="1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forward</a:t>
            </a:r>
            <a:r>
              <a:rPr sz="1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1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demands</a:t>
            </a:r>
            <a:r>
              <a:rPr sz="1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1000" spc="7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r>
              <a:rPr sz="1000" spc="7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7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7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Traditional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spc="7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r>
              <a:rPr sz="1000" spc="7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000" spc="7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requires</a:t>
            </a:r>
            <a:r>
              <a:rPr sz="1000" spc="5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engineers</a:t>
            </a:r>
            <a:r>
              <a:rPr sz="1000" spc="5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5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spend</a:t>
            </a:r>
            <a:r>
              <a:rPr sz="1000" spc="5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spc="4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sit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installa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tion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debugging</a:t>
            </a:r>
            <a:r>
              <a:rPr sz="10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10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very</a:t>
            </a:r>
            <a:r>
              <a:rPr sz="10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so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difficult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popularize</a:t>
            </a:r>
            <a:endParaRPr lang="Arial" altLang="Arial" sz="1000" dirty="0"/>
          </a:p>
          <a:p>
            <a:pPr algn="l" rtl="0" eaLnBrk="0">
              <a:lnSpc>
                <a:spcPct val="120000"/>
              </a:lnSpc>
              <a:tabLst/>
            </a:pPr>
            <a:endParaRPr lang="Arial" altLang="Arial" sz="300" dirty="0"/>
          </a:p>
          <a:p>
            <a:pPr marL="12700" indent="254" algn="l" rtl="0" eaLnBrk="0">
              <a:lnSpc>
                <a:spcPct val="97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BBA</a:t>
            </a:r>
            <a:r>
              <a:rPr sz="10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r>
              <a:rPr sz="10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control</a:t>
            </a:r>
            <a:r>
              <a:rPr sz="10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5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5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1000" spc="5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spc="5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fully</a:t>
            </a:r>
            <a:r>
              <a:rPr sz="1000" spc="5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users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convenience</a:t>
            </a:r>
            <a:r>
              <a:rPr sz="10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comfort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energy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conservation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lower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0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2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traditional</a:t>
            </a:r>
            <a:r>
              <a:rPr sz="1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ontr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ol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em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because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produced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tested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standardized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assembly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</a:t>
            </a:r>
            <a:endParaRPr lang="Arial" altLang="Arial" sz="1000" dirty="0"/>
          </a:p>
        </p:txBody>
      </p:sp>
      <p:sp>
        <p:nvSpPr>
          <p:cNvPr id="646" name="textbox 646"/>
          <p:cNvSpPr/>
          <p:nvPr/>
        </p:nvSpPr>
        <p:spPr>
          <a:xfrm>
            <a:off x="653764" y="3172040"/>
            <a:ext cx="6271259" cy="695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413"/>
              </a:lnSpc>
              <a:tabLst/>
            </a:pPr>
            <a:endParaRPr lang="Arial" altLang="Arial" sz="100" dirty="0"/>
          </a:p>
          <a:p>
            <a:pPr marL="17170" indent="609" algn="l" rtl="0" eaLnBrk="0">
              <a:lnSpc>
                <a:spcPct val="91000"/>
              </a:lnSpc>
              <a:tabLst/>
            </a:pP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through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tion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possible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general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public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live</a:t>
            </a:r>
            <a:r>
              <a:rPr sz="12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2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12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12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2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Make</a:t>
            </a:r>
            <a:r>
              <a:rPr sz="12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human</a:t>
            </a:r>
            <a:r>
              <a:rPr sz="12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2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attitude</a:t>
            </a:r>
            <a:r>
              <a:rPr sz="12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evolve</a:t>
            </a:r>
            <a:endParaRPr lang="Arial" altLang="Arial" sz="1200" dirty="0"/>
          </a:p>
          <a:p>
            <a:pPr marL="13080" indent="-380" algn="l" rtl="0" eaLnBrk="0">
              <a:lnSpc>
                <a:spcPct val="101000"/>
              </a:lnSpc>
              <a:spcBef>
                <a:spcPts val="227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automobile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most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successful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modern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secret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its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success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lies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few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varieties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large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quantities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comprehensively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draws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0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endParaRPr lang="Arial" altLang="Arial" sz="1000" dirty="0"/>
          </a:p>
        </p:txBody>
      </p:sp>
      <p:sp>
        <p:nvSpPr>
          <p:cNvPr id="647" name="textbox 647"/>
          <p:cNvSpPr/>
          <p:nvPr/>
        </p:nvSpPr>
        <p:spPr>
          <a:xfrm>
            <a:off x="7782304" y="7167305"/>
            <a:ext cx="3674109" cy="10661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99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3000"/>
              </a:lnSpc>
              <a:tabLst/>
            </a:pP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structural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protection</a:t>
            </a:r>
            <a:endParaRPr lang="Arial" altLang="Arial" sz="700" dirty="0"/>
          </a:p>
          <a:p>
            <a:pPr marL="2335421" algn="l" rtl="0" eaLnBrk="0">
              <a:lnSpc>
                <a:spcPct val="92000"/>
              </a:lnSpc>
              <a:spcBef>
                <a:spcPts val="65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endParaRPr lang="Arial" altLang="Arial" sz="700" dirty="0"/>
          </a:p>
          <a:p>
            <a:pPr marL="2388875" indent="-53453" algn="l" rtl="0" eaLnBrk="0">
              <a:lnSpc>
                <a:spcPct val="96000"/>
              </a:lnSpc>
              <a:spcBef>
                <a:spcPts val="58"/>
              </a:spcBef>
              <a:tabLst/>
            </a:pP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requires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engineers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technicians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extremely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endParaRPr lang="Arial" altLang="Arial" sz="700" dirty="0"/>
          </a:p>
          <a:p>
            <a:pPr marL="2335421" algn="l" rtl="0" eaLnBrk="0">
              <a:lnSpc>
                <a:spcPct val="92000"/>
              </a:lnSpc>
              <a:spcBef>
                <a:spcPts val="53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maintenance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endParaRPr lang="Arial" altLang="Arial" sz="700" dirty="0"/>
          </a:p>
          <a:p>
            <a:pPr marL="2308968" indent="26453" algn="l" rtl="0" eaLnBrk="0">
              <a:lnSpc>
                <a:spcPct val="96000"/>
              </a:lnSpc>
              <a:spcBef>
                <a:spcPts val="36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type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made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according</a:t>
            </a:r>
            <a:endParaRPr lang="Arial" altLang="Arial" sz="700" dirty="0"/>
          </a:p>
          <a:p>
            <a:pPr marL="2266095" algn="l" rtl="0" eaLnBrk="0">
              <a:lnSpc>
                <a:spcPct val="68000"/>
              </a:lnSpc>
              <a:spcBef>
                <a:spcPts val="54"/>
              </a:spcBef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customer</a:t>
            </a:r>
            <a:endParaRPr lang="Arial" altLang="Arial" sz="700" dirty="0"/>
          </a:p>
          <a:p>
            <a:pPr marL="2189688" algn="l" rtl="0" eaLnBrk="0">
              <a:lnSpc>
                <a:spcPts val="961"/>
              </a:lnSpc>
              <a:spcBef>
                <a:spcPts val="32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quirements</a:t>
            </a:r>
            <a:endParaRPr lang="Arial" altLang="Arial" sz="700" dirty="0"/>
          </a:p>
        </p:txBody>
      </p:sp>
      <p:sp>
        <p:nvSpPr>
          <p:cNvPr id="648" name="textbox 648"/>
          <p:cNvSpPr/>
          <p:nvPr/>
        </p:nvSpPr>
        <p:spPr>
          <a:xfrm>
            <a:off x="7814444" y="4696712"/>
            <a:ext cx="2839085" cy="10452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692"/>
              </a:lnSpc>
              <a:tabLst/>
            </a:pPr>
            <a:endParaRPr lang="Arial" altLang="Arial" sz="100" dirty="0"/>
          </a:p>
          <a:p>
            <a:pPr marL="69163" algn="l" rtl="0" eaLnBrk="0">
              <a:lnSpc>
                <a:spcPct val="92000"/>
              </a:lnSpc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balcony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ﬁ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xed</a:t>
            </a:r>
            <a:endParaRPr lang="Arial" altLang="Arial" sz="700" dirty="0"/>
          </a:p>
          <a:p>
            <a:pPr marL="66335" indent="-53635" algn="l" rtl="0" eaLnBrk="0">
              <a:lnSpc>
                <a:spcPct val="97000"/>
              </a:lnSpc>
              <a:spcBef>
                <a:spcPts val="89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extremely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heavy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brittle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nearly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elongation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strong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earthquake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will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collapse</a:t>
            </a:r>
            <a:endParaRPr lang="Arial" altLang="Arial" sz="700" dirty="0"/>
          </a:p>
          <a:p>
            <a:pPr marL="1413423" algn="l" rtl="0" eaLnBrk="0">
              <a:lnSpc>
                <a:spcPct val="92000"/>
              </a:lnSpc>
              <a:spcBef>
                <a:spcPts val="633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size</a:t>
            </a:r>
            <a:endParaRPr lang="Arial" altLang="Arial" sz="700" dirty="0"/>
          </a:p>
          <a:p>
            <a:pPr marL="1029761" indent="-41595" algn="l" rtl="0" eaLnBrk="0">
              <a:lnSpc>
                <a:spcPct val="95000"/>
              </a:lnSpc>
              <a:spcBef>
                <a:spcPts val="45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Relying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site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700" spc="3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loopholes</a:t>
            </a:r>
            <a:endParaRPr lang="Arial" altLang="Arial" sz="700" dirty="0"/>
          </a:p>
          <a:p>
            <a:pPr marL="622382" indent="-59473" algn="l" rtl="0" eaLnBrk="0">
              <a:lnSpc>
                <a:spcPct val="95000"/>
              </a:lnSpc>
              <a:spcBef>
                <a:spcPts val="54"/>
              </a:spcBef>
              <a:tabLst/>
            </a:pP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delivery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content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ﬃ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cult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transparent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7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dispute</a:t>
            </a:r>
            <a:endParaRPr lang="Arial" altLang="Arial" sz="700" dirty="0"/>
          </a:p>
          <a:p>
            <a:pPr marL="542658" algn="l" rtl="0" eaLnBrk="0">
              <a:lnSpc>
                <a:spcPct val="92000"/>
              </a:lnSpc>
              <a:spcBef>
                <a:spcPts val="64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Pricing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complex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opaque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dispute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endParaRPr lang="Arial" altLang="Arial" sz="700" dirty="0"/>
          </a:p>
        </p:txBody>
      </p:sp>
      <p:sp>
        <p:nvSpPr>
          <p:cNvPr id="649" name="textbox 649"/>
          <p:cNvSpPr/>
          <p:nvPr/>
        </p:nvSpPr>
        <p:spPr>
          <a:xfrm>
            <a:off x="656685" y="4006617"/>
            <a:ext cx="6268084" cy="469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28824"/>
              </a:lnSpc>
              <a:tabLst/>
            </a:pPr>
            <a:endParaRPr lang="Arial" altLang="Arial" sz="100" dirty="0"/>
          </a:p>
          <a:p>
            <a:pPr marL="12827" indent="-127" algn="l" rtl="0" eaLnBrk="0">
              <a:lnSpc>
                <a:spcPct val="99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generalization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parts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modularization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parts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automation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simplification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ordering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creates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standardized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products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price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fundamental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customers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meet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needs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70%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middle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income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endParaRPr lang="Arial" altLang="Arial" sz="1000" dirty="0"/>
          </a:p>
        </p:txBody>
      </p:sp>
      <p:sp>
        <p:nvSpPr>
          <p:cNvPr id="650" name="textbox 650"/>
          <p:cNvSpPr/>
          <p:nvPr/>
        </p:nvSpPr>
        <p:spPr>
          <a:xfrm>
            <a:off x="557602" y="8072723"/>
            <a:ext cx="2239010" cy="7702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296"/>
              </a:lnSpc>
              <a:tabLst/>
            </a:pPr>
            <a:endParaRPr lang="Arial" altLang="Arial" sz="100" dirty="0"/>
          </a:p>
          <a:p>
            <a:pPr marL="16510" indent="-2667" algn="l" rtl="0" eaLnBrk="0">
              <a:lnSpc>
                <a:spcPct val="96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cars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Without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changing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this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cognition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there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would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never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endParaRPr lang="Arial" altLang="Arial" sz="1000" dirty="0"/>
          </a:p>
          <a:p>
            <a:pPr marL="12700" indent="9398" algn="l" rtl="0" eaLnBrk="0">
              <a:lnSpc>
                <a:spcPct val="98000"/>
              </a:lnSpc>
              <a:spcBef>
                <a:spcPts val="30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attitudes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would</a:t>
            </a:r>
            <a:r>
              <a:rPr sz="10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1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evolve</a:t>
            </a:r>
            <a:endParaRPr lang="Arial" altLang="Arial" sz="1000" dirty="0"/>
          </a:p>
        </p:txBody>
      </p:sp>
      <p:graphicFrame>
        <p:nvGraphicFramePr>
          <p:cNvPr id="651" name="table 651"/>
          <p:cNvGraphicFramePr>
            <a:graphicFrameLocks noGrp="1"/>
          </p:cNvGraphicFramePr>
          <p:nvPr/>
        </p:nvGraphicFramePr>
        <p:xfrm>
          <a:off x="4752685" y="4518944"/>
          <a:ext cx="1029970" cy="641984"/>
        </p:xfrm>
        <a:graphic>
          <a:graphicData uri="http://schemas.openxmlformats.org/drawingml/2006/table">
            <a:tbl>
              <a:tblPr/>
              <a:tblGrid>
                <a:gridCol w="1029970"/>
              </a:tblGrid>
              <a:tr h="607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52" name="rect"/>
          <p:cNvSpPr/>
          <p:nvPr/>
        </p:nvSpPr>
        <p:spPr>
          <a:xfrm>
            <a:off x="4770928" y="4537021"/>
            <a:ext cx="993598" cy="606375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53" name="textbox 653"/>
          <p:cNvSpPr/>
          <p:nvPr/>
        </p:nvSpPr>
        <p:spPr>
          <a:xfrm>
            <a:off x="5085485" y="4754033"/>
            <a:ext cx="2061845" cy="673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52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4000"/>
              </a:lnSpc>
              <a:tabLst/>
            </a:pPr>
            <a:r>
              <a:rPr sz="1400" spc="-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</a:t>
            </a:r>
            <a:r>
              <a:rPr sz="1400" spc="-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endParaRPr lang="Arial" altLang="Arial" sz="1400" dirty="0"/>
          </a:p>
          <a:p>
            <a:pPr algn="l" rtl="0" eaLnBrk="0">
              <a:lnSpc>
                <a:spcPct val="108000"/>
              </a:lnSpc>
              <a:tabLst/>
            </a:pPr>
            <a:endParaRPr lang="Arial" altLang="Arial" sz="800" dirty="0"/>
          </a:p>
          <a:p>
            <a:pPr marL="1260464" indent="-59838" algn="l" rtl="0" eaLnBrk="0">
              <a:lnSpc>
                <a:spcPct val="105000"/>
              </a:lnSpc>
              <a:spcBef>
                <a:spcPts val="1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Mature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market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consumer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recognitio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lang="Arial" altLang="Arial" sz="700" dirty="0"/>
          </a:p>
        </p:txBody>
      </p:sp>
      <p:sp>
        <p:nvSpPr>
          <p:cNvPr id="654" name="textbox 654"/>
          <p:cNvSpPr/>
          <p:nvPr/>
        </p:nvSpPr>
        <p:spPr>
          <a:xfrm>
            <a:off x="508427" y="2294931"/>
            <a:ext cx="4752340" cy="301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72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0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essence</a:t>
            </a:r>
            <a:r>
              <a:rPr sz="2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2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</a:t>
            </a:r>
            <a:r>
              <a:rPr sz="2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2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endParaRPr lang="Arial" altLang="Arial" sz="2000" dirty="0"/>
          </a:p>
        </p:txBody>
      </p:sp>
      <p:sp>
        <p:nvSpPr>
          <p:cNvPr id="655" name="textbox 655"/>
          <p:cNvSpPr/>
          <p:nvPr/>
        </p:nvSpPr>
        <p:spPr>
          <a:xfrm>
            <a:off x="510815" y="10334163"/>
            <a:ext cx="14162405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39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2000"/>
              </a:lnSpc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17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18</a:t>
            </a:r>
            <a:endParaRPr lang="Arial" altLang="Arial" sz="900" dirty="0"/>
          </a:p>
        </p:txBody>
      </p:sp>
      <p:sp>
        <p:nvSpPr>
          <p:cNvPr id="656" name="textbox 656"/>
          <p:cNvSpPr/>
          <p:nvPr/>
        </p:nvSpPr>
        <p:spPr>
          <a:xfrm>
            <a:off x="549601" y="7312373"/>
            <a:ext cx="1356994" cy="7734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248"/>
              </a:lnSpc>
              <a:tabLst/>
            </a:pPr>
            <a:endParaRPr lang="Arial" altLang="Arial" sz="100" dirty="0"/>
          </a:p>
          <a:p>
            <a:pPr marL="12700" indent="18161" algn="l" rtl="0" eaLnBrk="0">
              <a:lnSpc>
                <a:spcPct val="98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Importantly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70%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people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actually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have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demand</a:t>
            </a:r>
            <a:r>
              <a:rPr sz="10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1000" spc="1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just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like</a:t>
            </a:r>
            <a:r>
              <a:rPr sz="10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their</a:t>
            </a:r>
            <a:r>
              <a:rPr sz="10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demand</a:t>
            </a:r>
            <a:endParaRPr lang="Arial" altLang="Arial" sz="1000" dirty="0"/>
          </a:p>
        </p:txBody>
      </p:sp>
      <p:sp>
        <p:nvSpPr>
          <p:cNvPr id="657" name="textbox 657"/>
          <p:cNvSpPr/>
          <p:nvPr/>
        </p:nvSpPr>
        <p:spPr>
          <a:xfrm>
            <a:off x="7814444" y="4154404"/>
            <a:ext cx="2365375" cy="450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98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0000"/>
              </a:lnSpc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raw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</a:t>
            </a:r>
            <a:endParaRPr lang="Arial" altLang="Arial" sz="700" dirty="0"/>
          </a:p>
          <a:p>
            <a:pPr marL="12700" algn="l" rtl="0" eaLnBrk="0">
              <a:lnSpc>
                <a:spcPct val="91000"/>
              </a:lnSpc>
              <a:spcBef>
                <a:spcPts val="112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materials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recycled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serious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pollution</a:t>
            </a:r>
            <a:endParaRPr lang="Arial" altLang="Arial" sz="700" dirty="0"/>
          </a:p>
          <a:p>
            <a:pPr marL="72538" indent="-59838" algn="l" rtl="0" eaLnBrk="0">
              <a:lnSpc>
                <a:spcPct val="98000"/>
              </a:lnSpc>
              <a:spcBef>
                <a:spcPts val="72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reinforcement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concrete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rust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short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(50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legally)</a:t>
            </a:r>
            <a:endParaRPr lang="Arial" altLang="Arial" sz="700" dirty="0"/>
          </a:p>
        </p:txBody>
      </p:sp>
      <p:pic>
        <p:nvPicPr>
          <p:cNvPr id="658" name="picture 6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92472" y="7096928"/>
            <a:ext cx="1211663" cy="740814"/>
          </a:xfrm>
          <a:prstGeom prst="rect">
            <a:avLst/>
          </a:prstGeom>
        </p:spPr>
      </p:pic>
      <p:sp>
        <p:nvSpPr>
          <p:cNvPr id="659" name="textbox 659"/>
          <p:cNvSpPr/>
          <p:nvPr/>
        </p:nvSpPr>
        <p:spPr>
          <a:xfrm>
            <a:off x="656812" y="3844946"/>
            <a:ext cx="6268084" cy="1733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374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7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automotive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industry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implements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Five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Principles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systematization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research</a:t>
            </a:r>
            <a:r>
              <a:rPr sz="10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development,</a:t>
            </a:r>
            <a:endParaRPr lang="Arial" altLang="Arial" sz="1000" dirty="0"/>
          </a:p>
        </p:txBody>
      </p:sp>
      <p:graphicFrame>
        <p:nvGraphicFramePr>
          <p:cNvPr id="660" name="table 660"/>
          <p:cNvGraphicFramePr>
            <a:graphicFrameLocks noGrp="1"/>
          </p:cNvGraphicFramePr>
          <p:nvPr/>
        </p:nvGraphicFramePr>
        <p:xfrm>
          <a:off x="10440532" y="4021773"/>
          <a:ext cx="1109980" cy="716915"/>
        </p:xfrm>
        <a:graphic>
          <a:graphicData uri="http://schemas.openxmlformats.org/drawingml/2006/table">
            <a:tbl>
              <a:tblPr/>
              <a:tblGrid>
                <a:gridCol w="1109980"/>
              </a:tblGrid>
              <a:tr h="681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92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61" name="rect"/>
          <p:cNvSpPr/>
          <p:nvPr/>
        </p:nvSpPr>
        <p:spPr>
          <a:xfrm>
            <a:off x="10458776" y="4039848"/>
            <a:ext cx="1073596" cy="680871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62" name="textbox 662"/>
          <p:cNvSpPr/>
          <p:nvPr/>
        </p:nvSpPr>
        <p:spPr>
          <a:xfrm>
            <a:off x="8133615" y="8203183"/>
            <a:ext cx="1198880" cy="5384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57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indoor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endParaRPr lang="Arial" altLang="Arial" sz="700" dirty="0"/>
          </a:p>
          <a:p>
            <a:pPr marL="72538" indent="-59838" algn="l" rtl="0" eaLnBrk="0">
              <a:lnSpc>
                <a:spcPct val="93000"/>
              </a:lnSpc>
              <a:spcBef>
                <a:spcPts val="66"/>
              </a:spcBef>
              <a:tabLst/>
            </a:pP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using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renewable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mater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ials</a:t>
            </a:r>
            <a:endParaRPr lang="Arial" altLang="Arial" sz="700" dirty="0"/>
          </a:p>
          <a:p>
            <a:pPr marL="12700" algn="l" rtl="0" eaLnBrk="0">
              <a:lnSpc>
                <a:spcPct val="89000"/>
              </a:lnSpc>
              <a:spcBef>
                <a:spcPts val="78"/>
              </a:spcBef>
              <a:tabLst/>
            </a:pP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land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conservation</a:t>
            </a:r>
            <a:endParaRPr lang="Arial" altLang="Arial" sz="700" dirty="0"/>
          </a:p>
          <a:p>
            <a:pPr marL="12700" algn="l" rtl="0" eaLnBrk="0">
              <a:lnSpc>
                <a:spcPct val="88000"/>
              </a:lnSpc>
              <a:spcBef>
                <a:spcPts val="78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Focus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wate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conservation</a:t>
            </a:r>
            <a:endParaRPr lang="Arial" altLang="Arial" sz="700" dirty="0"/>
          </a:p>
        </p:txBody>
      </p:sp>
      <p:sp>
        <p:nvSpPr>
          <p:cNvPr id="663" name="textbox 663"/>
          <p:cNvSpPr/>
          <p:nvPr/>
        </p:nvSpPr>
        <p:spPr>
          <a:xfrm>
            <a:off x="9831712" y="8529088"/>
            <a:ext cx="1253489" cy="4400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30"/>
              </a:lnSpc>
              <a:tabLst/>
            </a:pPr>
            <a:endParaRPr lang="Arial" altLang="Arial" sz="100" dirty="0"/>
          </a:p>
          <a:p>
            <a:pPr marL="66153" indent="-53453" algn="l" rtl="0" eaLnBrk="0">
              <a:lnSpc>
                <a:spcPct val="96000"/>
              </a:lnSpc>
              <a:tabLst/>
            </a:pP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least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twice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ﬃ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cient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traditional</a:t>
            </a:r>
            <a:r>
              <a:rPr sz="700" spc="5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endParaRPr lang="Arial" altLang="Arial" sz="700" dirty="0"/>
          </a:p>
          <a:p>
            <a:pPr marL="68433" indent="-55733" algn="l" rtl="0" eaLnBrk="0">
              <a:lnSpc>
                <a:spcPct val="95000"/>
              </a:lnSpc>
              <a:spcBef>
                <a:spcPts val="55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waste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been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greatly</a:t>
            </a:r>
            <a:r>
              <a:rPr sz="7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reduced</a:t>
            </a:r>
            <a:endParaRPr lang="Arial" altLang="Arial" sz="700" dirty="0"/>
          </a:p>
        </p:txBody>
      </p:sp>
      <p:sp>
        <p:nvSpPr>
          <p:cNvPr id="664" name="textbox 664"/>
          <p:cNvSpPr/>
          <p:nvPr/>
        </p:nvSpPr>
        <p:spPr>
          <a:xfrm>
            <a:off x="11399270" y="5773461"/>
            <a:ext cx="893444" cy="6362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22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111000"/>
              </a:lnSpc>
              <a:tabLst/>
            </a:pPr>
            <a:r>
              <a:rPr sz="11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STEEL</a:t>
            </a:r>
            <a:r>
              <a:rPr sz="11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</a:t>
            </a:r>
            <a:r>
              <a:rPr sz="1200" spc="-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</a:t>
            </a:r>
            <a:r>
              <a:rPr sz="12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300" spc="-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</a:t>
            </a:r>
            <a:r>
              <a:rPr sz="13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endParaRPr lang="Arial" altLang="Arial" sz="1300" dirty="0"/>
          </a:p>
        </p:txBody>
      </p:sp>
      <p:sp>
        <p:nvSpPr>
          <p:cNvPr id="665" name="textbox 665"/>
          <p:cNvSpPr/>
          <p:nvPr/>
        </p:nvSpPr>
        <p:spPr>
          <a:xfrm>
            <a:off x="8588501" y="5722327"/>
            <a:ext cx="1597025" cy="3111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9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easy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breed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corruption</a:t>
            </a:r>
            <a:endParaRPr lang="Arial" altLang="Arial" sz="700" dirty="0"/>
          </a:p>
          <a:p>
            <a:pPr marL="417615" indent="-223756" algn="l" rtl="0" eaLnBrk="0">
              <a:lnSpc>
                <a:spcPct val="85000"/>
              </a:lnSpc>
              <a:spcBef>
                <a:spcPts val="55"/>
              </a:spcBef>
              <a:tabLst/>
            </a:pP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period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di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ﬃ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cult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guar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ntee</a:t>
            </a:r>
            <a:endParaRPr lang="Arial" altLang="Arial" sz="700" dirty="0"/>
          </a:p>
        </p:txBody>
      </p:sp>
      <p:sp>
        <p:nvSpPr>
          <p:cNvPr id="666" name="textbox 666"/>
          <p:cNvSpPr/>
          <p:nvPr/>
        </p:nvSpPr>
        <p:spPr>
          <a:xfrm>
            <a:off x="2099696" y="7244102"/>
            <a:ext cx="1011555" cy="5022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394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2000"/>
              </a:lnSpc>
              <a:tabLst/>
            </a:pPr>
            <a:r>
              <a:rPr sz="1700" spc="-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</a:t>
            </a:r>
            <a:r>
              <a:rPr sz="17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1700" spc="-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</a:t>
            </a:r>
            <a:r>
              <a:rPr sz="17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endParaRPr lang="Arial" altLang="Arial" sz="1700" dirty="0"/>
          </a:p>
        </p:txBody>
      </p:sp>
      <p:sp>
        <p:nvSpPr>
          <p:cNvPr id="667" name="textbox 667"/>
          <p:cNvSpPr/>
          <p:nvPr/>
        </p:nvSpPr>
        <p:spPr>
          <a:xfrm>
            <a:off x="10526990" y="4200513"/>
            <a:ext cx="942339" cy="422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681"/>
              </a:lnSpc>
              <a:tabLst/>
            </a:pPr>
            <a:endParaRPr lang="Arial" altLang="Arial" sz="100" dirty="0"/>
          </a:p>
          <a:p>
            <a:pPr marL="20544" indent="-7844" algn="l" rtl="0" eaLnBrk="0">
              <a:lnSpc>
                <a:spcPct val="93000"/>
              </a:lnSpc>
              <a:tabLst/>
            </a:pPr>
            <a:r>
              <a:rPr sz="1400" spc="-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CONCRET</a:t>
            </a:r>
            <a:r>
              <a:rPr sz="14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sz="14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400" spc="-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</a:t>
            </a:r>
            <a:r>
              <a:rPr sz="14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endParaRPr lang="Arial" altLang="Arial" sz="1400" dirty="0"/>
          </a:p>
        </p:txBody>
      </p:sp>
      <p:sp>
        <p:nvSpPr>
          <p:cNvPr id="668" name="textbox 668"/>
          <p:cNvSpPr/>
          <p:nvPr/>
        </p:nvSpPr>
        <p:spPr>
          <a:xfrm>
            <a:off x="11455906" y="8251101"/>
            <a:ext cx="855344" cy="422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51"/>
              </a:lnSpc>
              <a:tabLst/>
            </a:pPr>
            <a:endParaRPr lang="Arial" altLang="Arial" sz="100" dirty="0"/>
          </a:p>
          <a:p>
            <a:pPr marL="20362" indent="-7662" algn="l" rtl="0" eaLnBrk="0">
              <a:lnSpc>
                <a:spcPct val="93000"/>
              </a:lnSpc>
              <a:tabLst/>
            </a:pPr>
            <a:r>
              <a:rPr sz="1400" spc="-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GREE</a:t>
            </a:r>
            <a:r>
              <a:rPr sz="1400" spc="-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r>
              <a:rPr sz="14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14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</a:t>
            </a:r>
            <a:r>
              <a:rPr sz="14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</a:t>
            </a:r>
            <a:endParaRPr lang="Arial" altLang="Arial" sz="1400" dirty="0"/>
          </a:p>
        </p:txBody>
      </p:sp>
      <p:sp>
        <p:nvSpPr>
          <p:cNvPr id="669" name="textbox 669"/>
          <p:cNvSpPr/>
          <p:nvPr/>
        </p:nvSpPr>
        <p:spPr>
          <a:xfrm>
            <a:off x="7814444" y="4588250"/>
            <a:ext cx="2347595" cy="125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3000"/>
              </a:lnSpc>
              <a:tabLst/>
            </a:pP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completion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room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depth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external</a:t>
            </a:r>
            <a:r>
              <a:rPr sz="7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window</a:t>
            </a:r>
            <a:endParaRPr lang="Arial" altLang="Arial" sz="700" dirty="0"/>
          </a:p>
        </p:txBody>
      </p:sp>
      <p:pic>
        <p:nvPicPr>
          <p:cNvPr id="670" name="picture 6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sp>
        <p:nvSpPr>
          <p:cNvPr id="671" name="textbox 671"/>
          <p:cNvSpPr/>
          <p:nvPr/>
        </p:nvSpPr>
        <p:spPr>
          <a:xfrm>
            <a:off x="9565368" y="6241566"/>
            <a:ext cx="1600200" cy="1212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70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9000"/>
              </a:lnSpc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Concrete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still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needed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ﬂoor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slabs</a:t>
            </a:r>
            <a:endParaRPr lang="Arial" altLang="Arial" sz="700" dirty="0"/>
          </a:p>
        </p:txBody>
      </p:sp>
      <p:sp>
        <p:nvSpPr>
          <p:cNvPr id="672" name="textbox 672"/>
          <p:cNvSpPr/>
          <p:nvPr/>
        </p:nvSpPr>
        <p:spPr>
          <a:xfrm>
            <a:off x="4063753" y="5318647"/>
            <a:ext cx="1178560" cy="1238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4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8000"/>
              </a:lnSpc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Short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life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span(10-20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years)</a:t>
            </a:r>
            <a:endParaRPr lang="Arial" altLang="Arial" sz="700" dirty="0"/>
          </a:p>
        </p:txBody>
      </p:sp>
      <p:pic>
        <p:nvPicPr>
          <p:cNvPr id="673" name="picture 67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sp>
        <p:nvSpPr>
          <p:cNvPr id="674" name="textbox 674"/>
          <p:cNvSpPr/>
          <p:nvPr/>
        </p:nvSpPr>
        <p:spPr>
          <a:xfrm>
            <a:off x="5754475" y="9384239"/>
            <a:ext cx="1146810" cy="1200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87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9000"/>
              </a:lnSpc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cannot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custom</a:t>
            </a:r>
            <a:r>
              <a:rPr sz="700" spc="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</a:t>
            </a:r>
            <a:endParaRPr lang="Arial" altLang="Arial" sz="700" dirty="0"/>
          </a:p>
        </p:txBody>
      </p:sp>
      <p:pic>
        <p:nvPicPr>
          <p:cNvPr id="675" name="picture 67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676" name="picture 6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677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79" name="picture 6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3003" y="7131596"/>
            <a:ext cx="3065411" cy="2678506"/>
          </a:xfrm>
          <a:prstGeom prst="rect">
            <a:avLst/>
          </a:prstGeom>
        </p:spPr>
      </p:pic>
      <p:pic>
        <p:nvPicPr>
          <p:cNvPr id="680" name="picture 6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3003" y="4716005"/>
            <a:ext cx="3075000" cy="2245499"/>
          </a:xfrm>
          <a:prstGeom prst="rect">
            <a:avLst/>
          </a:prstGeom>
        </p:spPr>
      </p:pic>
      <p:pic>
        <p:nvPicPr>
          <p:cNvPr id="681" name="picture 6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734066" y="4716005"/>
            <a:ext cx="3312921" cy="2246401"/>
          </a:xfrm>
          <a:prstGeom prst="rect">
            <a:avLst/>
          </a:prstGeom>
        </p:spPr>
      </p:pic>
      <p:pic>
        <p:nvPicPr>
          <p:cNvPr id="682" name="picture 6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38600" y="7131596"/>
            <a:ext cx="3303003" cy="2677414"/>
          </a:xfrm>
          <a:prstGeom prst="rect">
            <a:avLst/>
          </a:prstGeom>
        </p:spPr>
      </p:pic>
      <p:graphicFrame>
        <p:nvGraphicFramePr>
          <p:cNvPr id="683" name="table 683"/>
          <p:cNvGraphicFramePr>
            <a:graphicFrameLocks noGrp="1"/>
          </p:cNvGraphicFramePr>
          <p:nvPr/>
        </p:nvGraphicFramePr>
        <p:xfrm>
          <a:off x="513003" y="4716005"/>
          <a:ext cx="6533515" cy="5093970"/>
        </p:xfrm>
        <a:graphic>
          <a:graphicData uri="http://schemas.openxmlformats.org/drawingml/2006/table">
            <a:tbl>
              <a:tblPr/>
              <a:tblGrid>
                <a:gridCol w="3147695"/>
                <a:gridCol w="3385820"/>
              </a:tblGrid>
              <a:tr h="50939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916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85017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12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12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79472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12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7169"/>
                        </a:lnSpc>
                        <a:tabLst/>
                      </a:pPr>
                      <a:endParaRPr lang="Arial" altLang="Arial" sz="100" dirty="0"/>
                    </a:p>
                    <a:p>
                      <a:pPr algn="r" rtl="0" eaLnBrk="0">
                        <a:lnSpc>
                          <a:spcPct val="83000"/>
                        </a:lnSpc>
                        <a:tabLst/>
                      </a:pPr>
                      <a:r>
                        <a:rPr sz="12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12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300" dirty="0"/>
                    </a:p>
                    <a:p>
                      <a:pPr algn="r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20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12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96" name="group 96"/>
          <p:cNvGrpSpPr/>
          <p:nvPr/>
        </p:nvGrpSpPr>
        <p:grpSpPr>
          <a:xfrm rot="21600000">
            <a:off x="8072995" y="6522149"/>
            <a:ext cx="5247005" cy="3294329"/>
            <a:chOff x="0" y="0"/>
            <a:chExt cx="5247005" cy="3294329"/>
          </a:xfrm>
        </p:grpSpPr>
        <p:pic>
          <p:nvPicPr>
            <p:cNvPr id="684" name="picture 68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247005" cy="3294329"/>
            </a:xfrm>
            <a:prstGeom prst="rect">
              <a:avLst/>
            </a:prstGeom>
          </p:spPr>
        </p:pic>
        <p:sp>
          <p:nvSpPr>
            <p:cNvPr id="685" name="textbox 685"/>
            <p:cNvSpPr/>
            <p:nvPr/>
          </p:nvSpPr>
          <p:spPr>
            <a:xfrm>
              <a:off x="-12700" y="-12700"/>
              <a:ext cx="5273040" cy="335470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7981"/>
                </a:lnSpc>
                <a:tabLst/>
              </a:pPr>
              <a:endParaRPr lang="Arial" altLang="Arial" sz="100" dirty="0"/>
            </a:p>
            <a:p>
              <a:pPr algn="r" rtl="0" eaLnBrk="0">
                <a:lnSpc>
                  <a:spcPct val="83000"/>
                </a:lnSpc>
                <a:tabLst/>
              </a:pPr>
              <a:r>
                <a:rPr sz="1200" spc="0" dirty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6</a:t>
              </a:r>
              <a:endParaRPr lang="Arial" altLang="Arial" sz="1200" dirty="0"/>
            </a:p>
          </p:txBody>
        </p:sp>
      </p:grpSp>
      <p:grpSp>
        <p:nvGrpSpPr>
          <p:cNvPr id="98" name="group 98"/>
          <p:cNvGrpSpPr/>
          <p:nvPr/>
        </p:nvGrpSpPr>
        <p:grpSpPr>
          <a:xfrm rot="21600000">
            <a:off x="8072995" y="3105010"/>
            <a:ext cx="5242901" cy="3292805"/>
            <a:chOff x="0" y="0"/>
            <a:chExt cx="5242901" cy="3292805"/>
          </a:xfrm>
        </p:grpSpPr>
        <p:pic>
          <p:nvPicPr>
            <p:cNvPr id="686" name="picture 68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242901" cy="3292805"/>
            </a:xfrm>
            <a:prstGeom prst="rect">
              <a:avLst/>
            </a:prstGeom>
          </p:spPr>
        </p:pic>
        <p:sp>
          <p:nvSpPr>
            <p:cNvPr id="687" name="textbox 687"/>
            <p:cNvSpPr/>
            <p:nvPr/>
          </p:nvSpPr>
          <p:spPr>
            <a:xfrm>
              <a:off x="-12700" y="-12700"/>
              <a:ext cx="5268595" cy="335343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6813"/>
                </a:lnSpc>
                <a:tabLst/>
              </a:pPr>
              <a:endParaRPr lang="Arial" altLang="Arial" sz="100" dirty="0"/>
            </a:p>
            <a:p>
              <a:pPr algn="r" rtl="0" eaLnBrk="0">
                <a:lnSpc>
                  <a:spcPct val="82000"/>
                </a:lnSpc>
                <a:tabLst/>
              </a:pPr>
              <a:r>
                <a:rPr sz="1200" spc="0" dirty="0">
                  <a:solidFill>
                    <a:srgbClr val="231916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5</a:t>
              </a:r>
              <a:endParaRPr lang="Arial" altLang="Arial" sz="1200" dirty="0"/>
            </a:p>
          </p:txBody>
        </p:sp>
      </p:grpSp>
      <p:sp>
        <p:nvSpPr>
          <p:cNvPr id="688" name="textbox 688"/>
          <p:cNvSpPr/>
          <p:nvPr/>
        </p:nvSpPr>
        <p:spPr>
          <a:xfrm>
            <a:off x="501950" y="3100270"/>
            <a:ext cx="6553834" cy="14566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2679"/>
              </a:lnSpc>
              <a:tabLst/>
            </a:pPr>
            <a:endParaRPr lang="Arial" altLang="Arial" sz="100" dirty="0"/>
          </a:p>
          <a:p>
            <a:pPr marL="12700" indent="11811" algn="l" rtl="0" eaLnBrk="0">
              <a:lnSpc>
                <a:spcPct val="99000"/>
              </a:lnSpc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2022,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BROAD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.,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Ltd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has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built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automatic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streamlined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1000" spc="1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10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annual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yield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2.7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million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800" spc="80" dirty="0" baseline="58599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5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factory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occupies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50,000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800" spc="80" dirty="0" baseline="58599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5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adopts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more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10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robots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dozens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intelligent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facilities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average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1000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workers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produce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800" spc="150" dirty="0" baseline="58599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5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day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r>
              <a:rPr sz="1000" spc="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'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construction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30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+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times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higher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than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that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conventional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2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defects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almost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zero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which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actualizes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aspiration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flag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bearer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modern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architecture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Corbusier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</a:t>
            </a:r>
            <a:r>
              <a:rPr sz="10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0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ago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house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same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Ford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car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principle</a:t>
            </a:r>
            <a:r>
              <a:rPr sz="1000" spc="1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sz="1000" spc="1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bought"</a:t>
            </a:r>
            <a:endParaRPr lang="Arial" altLang="Arial" sz="1000" dirty="0"/>
          </a:p>
          <a:p>
            <a:pPr algn="l" rtl="0" eaLnBrk="0">
              <a:lnSpc>
                <a:spcPct val="100000"/>
              </a:lnSpc>
              <a:tabLst/>
            </a:pPr>
            <a:endParaRPr lang="Arial" altLang="Arial" sz="500" dirty="0"/>
          </a:p>
          <a:p>
            <a:pPr marL="19050" indent="5461" algn="l" rtl="0" eaLnBrk="0">
              <a:lnSpc>
                <a:spcPct val="99000"/>
              </a:lnSpc>
              <a:spcBef>
                <a:spcPts val="3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BROAD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plans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set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up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37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streamlined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lines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global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partners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within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years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to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achieve</a:t>
            </a:r>
            <a:r>
              <a:rPr sz="1000" spc="1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annual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capacity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100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million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800" spc="200" dirty="0" baseline="58599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5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after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summarizing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experience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lessons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1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first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line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optimizing</a:t>
            </a:r>
            <a:r>
              <a:rPr sz="1000" spc="2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1000" spc="2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design</a:t>
            </a:r>
            <a:endParaRPr lang="Arial" altLang="Arial" sz="1000" dirty="0"/>
          </a:p>
        </p:txBody>
      </p:sp>
      <p:sp>
        <p:nvSpPr>
          <p:cNvPr id="689" name="textbox 689"/>
          <p:cNvSpPr/>
          <p:nvPr/>
        </p:nvSpPr>
        <p:spPr>
          <a:xfrm>
            <a:off x="513762" y="1942633"/>
            <a:ext cx="6320154" cy="6559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475"/>
              </a:lnSpc>
              <a:tabLst/>
            </a:pPr>
            <a:endParaRPr lang="Arial" altLang="Arial" sz="100" dirty="0"/>
          </a:p>
          <a:p>
            <a:pPr marL="12700" indent="1523" algn="l" rtl="0" eaLnBrk="0">
              <a:lnSpc>
                <a:spcPct val="103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2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r>
              <a:rPr sz="2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2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realize</a:t>
            </a:r>
            <a:r>
              <a:rPr sz="2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spc="1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mass</a:t>
            </a:r>
            <a:r>
              <a:rPr sz="2000" spc="1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continuous</a:t>
            </a:r>
            <a:r>
              <a:rPr sz="2000" spc="6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r>
              <a:rPr sz="2000" spc="6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2000" spc="6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spc="6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streamlined</a:t>
            </a:r>
            <a:r>
              <a:rPr sz="2000" spc="6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endParaRPr lang="Arial" altLang="Arial" sz="2000" dirty="0"/>
          </a:p>
        </p:txBody>
      </p:sp>
      <p:sp>
        <p:nvSpPr>
          <p:cNvPr id="690" name="textbox 690"/>
          <p:cNvSpPr/>
          <p:nvPr/>
        </p:nvSpPr>
        <p:spPr>
          <a:xfrm>
            <a:off x="13425989" y="8049438"/>
            <a:ext cx="1510664" cy="17945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671"/>
              </a:lnSpc>
              <a:tabLst/>
            </a:pPr>
            <a:endParaRPr lang="Arial" altLang="Arial" sz="100" dirty="0"/>
          </a:p>
          <a:p>
            <a:pPr marL="128432" indent="-109242" algn="l" rtl="0" eaLnBrk="0">
              <a:lnSpc>
                <a:spcPct val="98000"/>
              </a:lnSpc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1.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11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00°C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air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copper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brazing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B-Core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abs</a:t>
            </a:r>
            <a:endParaRPr lang="Arial" altLang="Arial" sz="700" dirty="0"/>
          </a:p>
          <a:p>
            <a:pPr marL="123987" indent="-109244" algn="l" rtl="0" eaLnBrk="0">
              <a:lnSpc>
                <a:spcPct val="100000"/>
              </a:lnSpc>
              <a:spcBef>
                <a:spcPts val="150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2.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out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from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copper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brazing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oven</a:t>
            </a:r>
            <a:endParaRPr lang="Arial" altLang="Arial" sz="700" dirty="0"/>
          </a:p>
          <a:p>
            <a:pPr marL="127899" indent="-114132" algn="l" rtl="0" eaLnBrk="0">
              <a:lnSpc>
                <a:spcPct val="99000"/>
              </a:lnSpc>
              <a:spcBef>
                <a:spcPts val="137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3.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laser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trimming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hole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opening</a:t>
            </a:r>
            <a:endParaRPr lang="Arial" altLang="Arial" sz="700" dirty="0"/>
          </a:p>
          <a:p>
            <a:pPr marL="121321" indent="-108621" algn="l" rtl="0" eaLnBrk="0">
              <a:lnSpc>
                <a:spcPct val="99000"/>
              </a:lnSpc>
              <a:spcBef>
                <a:spcPts val="137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4.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Column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beam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laser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cutting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weldi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ng</a:t>
            </a:r>
            <a:endParaRPr lang="Arial" altLang="Arial" sz="700" dirty="0"/>
          </a:p>
          <a:p>
            <a:pPr marL="122121" indent="-108621" algn="l" rtl="0" eaLnBrk="0">
              <a:lnSpc>
                <a:spcPct val="99000"/>
              </a:lnSpc>
              <a:spcBef>
                <a:spcPts val="134"/>
              </a:spcBef>
              <a:tabLst/>
            </a:pP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5.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general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streamlined</a:t>
            </a:r>
            <a:r>
              <a:rPr sz="700" spc="3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endParaRPr lang="Arial" altLang="Arial" sz="700" dirty="0"/>
          </a:p>
          <a:p>
            <a:pPr marL="123987" indent="-107732" algn="l" rtl="0" eaLnBrk="0">
              <a:lnSpc>
                <a:spcPct val="102000"/>
              </a:lnSpc>
              <a:spcBef>
                <a:spcPts val="130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6.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manufacturing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base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located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Xiangyin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Hunan,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occupie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area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230,000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</a:t>
            </a:r>
            <a:r>
              <a:rPr sz="600" spc="-10" dirty="0" baseline="52088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</a:t>
            </a:r>
            <a:r>
              <a:rPr sz="3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lang="Arial" altLang="Arial" sz="700" dirty="0"/>
          </a:p>
          <a:p>
            <a:pPr algn="l" rtl="0" eaLnBrk="0">
              <a:lnSpc>
                <a:spcPct val="109000"/>
              </a:lnSpc>
              <a:tabLst/>
            </a:pPr>
            <a:endParaRPr lang="Arial" altLang="Arial" sz="400" dirty="0"/>
          </a:p>
          <a:p>
            <a:pPr marL="19899" indent="533" algn="l" rtl="0" eaLnBrk="0">
              <a:lnSpc>
                <a:spcPct val="109000"/>
              </a:lnSpc>
              <a:spcBef>
                <a:spcPts val="5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Note: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otos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scenes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buildings</a:t>
            </a:r>
            <a:r>
              <a:rPr sz="7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streamlined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production</a:t>
            </a:r>
            <a:endParaRPr lang="Arial" altLang="Arial" sz="700" dirty="0"/>
          </a:p>
        </p:txBody>
      </p:sp>
      <p:sp>
        <p:nvSpPr>
          <p:cNvPr id="691" name="textbox 691"/>
          <p:cNvSpPr/>
          <p:nvPr/>
        </p:nvSpPr>
        <p:spPr>
          <a:xfrm>
            <a:off x="510815" y="10333819"/>
            <a:ext cx="14162405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99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3000"/>
              </a:lnSpc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19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20</a:t>
            </a:r>
            <a:endParaRPr lang="Arial" altLang="Arial" sz="900" dirty="0"/>
          </a:p>
        </p:txBody>
      </p:sp>
      <p:pic>
        <p:nvPicPr>
          <p:cNvPr id="692" name="picture 6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pic>
        <p:nvPicPr>
          <p:cNvPr id="693" name="picture 69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pic>
        <p:nvPicPr>
          <p:cNvPr id="694" name="picture 69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695" name="picture 69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696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98" name="picture 6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916056" y="3114002"/>
            <a:ext cx="3699940" cy="4697348"/>
          </a:xfrm>
          <a:prstGeom prst="rect">
            <a:avLst/>
          </a:prstGeom>
        </p:spPr>
      </p:pic>
      <p:pic>
        <p:nvPicPr>
          <p:cNvPr id="699" name="picture 6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9981" y="5159362"/>
            <a:ext cx="6537871" cy="2492793"/>
          </a:xfrm>
          <a:prstGeom prst="rect">
            <a:avLst/>
          </a:prstGeom>
        </p:spPr>
      </p:pic>
      <p:sp>
        <p:nvSpPr>
          <p:cNvPr id="700" name="path"/>
          <p:cNvSpPr/>
          <p:nvPr/>
        </p:nvSpPr>
        <p:spPr>
          <a:xfrm>
            <a:off x="1034682" y="9039345"/>
            <a:ext cx="28117" cy="5600"/>
          </a:xfrm>
          <a:custGeom>
            <a:avLst/>
            <a:gdLst/>
            <a:ahLst/>
            <a:cxnLst/>
            <a:rect l="0" t="0" r="0" b="0"/>
            <a:pathLst>
              <a:path w="44" h="8">
                <a:moveTo>
                  <a:pt x="0" y="8"/>
                </a:moveTo>
                <a:lnTo>
                  <a:pt x="44" y="8"/>
                </a:lnTo>
                <a:lnTo>
                  <a:pt x="44" y="0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noFill/>
          <a:ln cap="flat">
            <a:miter lim="4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1" name="path"/>
          <p:cNvSpPr/>
          <p:nvPr/>
        </p:nvSpPr>
        <p:spPr>
          <a:xfrm>
            <a:off x="1129595" y="8480445"/>
            <a:ext cx="28117" cy="5600"/>
          </a:xfrm>
          <a:custGeom>
            <a:avLst/>
            <a:gdLst/>
            <a:ahLst/>
            <a:cxnLst/>
            <a:rect l="0" t="0" r="0" b="0"/>
            <a:pathLst>
              <a:path w="44" h="8">
                <a:moveTo>
                  <a:pt x="0" y="8"/>
                </a:moveTo>
                <a:lnTo>
                  <a:pt x="44" y="8"/>
                </a:lnTo>
                <a:lnTo>
                  <a:pt x="44" y="0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noFill/>
          <a:ln cap="flat">
            <a:miter lim="4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2" name="path"/>
          <p:cNvSpPr/>
          <p:nvPr/>
        </p:nvSpPr>
        <p:spPr>
          <a:xfrm>
            <a:off x="1129595" y="8666745"/>
            <a:ext cx="28117" cy="5600"/>
          </a:xfrm>
          <a:custGeom>
            <a:avLst/>
            <a:gdLst/>
            <a:ahLst/>
            <a:cxnLst/>
            <a:rect l="0" t="0" r="0" b="0"/>
            <a:pathLst>
              <a:path w="44" h="8">
                <a:moveTo>
                  <a:pt x="0" y="8"/>
                </a:moveTo>
                <a:lnTo>
                  <a:pt x="44" y="8"/>
                </a:lnTo>
                <a:lnTo>
                  <a:pt x="44" y="0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noFill/>
          <a:ln cap="flat">
            <a:miter lim="4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3" name="path"/>
          <p:cNvSpPr/>
          <p:nvPr/>
        </p:nvSpPr>
        <p:spPr>
          <a:xfrm>
            <a:off x="1129595" y="8853045"/>
            <a:ext cx="28117" cy="5600"/>
          </a:xfrm>
          <a:custGeom>
            <a:avLst/>
            <a:gdLst/>
            <a:ahLst/>
            <a:cxnLst/>
            <a:rect l="0" t="0" r="0" b="0"/>
            <a:pathLst>
              <a:path w="44" h="8">
                <a:moveTo>
                  <a:pt x="0" y="8"/>
                </a:moveTo>
                <a:lnTo>
                  <a:pt x="44" y="8"/>
                </a:lnTo>
                <a:lnTo>
                  <a:pt x="44" y="0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noFill/>
          <a:ln cap="flat">
            <a:miter lim="4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4" name="path"/>
          <p:cNvSpPr/>
          <p:nvPr/>
        </p:nvSpPr>
        <p:spPr>
          <a:xfrm>
            <a:off x="1295726" y="8853045"/>
            <a:ext cx="28117" cy="5600"/>
          </a:xfrm>
          <a:custGeom>
            <a:avLst/>
            <a:gdLst/>
            <a:ahLst/>
            <a:cxnLst/>
            <a:rect l="0" t="0" r="0" b="0"/>
            <a:pathLst>
              <a:path w="44" h="8">
                <a:moveTo>
                  <a:pt x="0" y="8"/>
                </a:moveTo>
                <a:lnTo>
                  <a:pt x="44" y="8"/>
                </a:lnTo>
                <a:lnTo>
                  <a:pt x="44" y="0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noFill/>
          <a:ln cap="flat">
            <a:miter lim="4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5" name="path"/>
          <p:cNvSpPr/>
          <p:nvPr/>
        </p:nvSpPr>
        <p:spPr>
          <a:xfrm>
            <a:off x="1034682" y="9225646"/>
            <a:ext cx="28117" cy="5600"/>
          </a:xfrm>
          <a:custGeom>
            <a:avLst/>
            <a:gdLst/>
            <a:ahLst/>
            <a:cxnLst/>
            <a:rect l="0" t="0" r="0" b="0"/>
            <a:pathLst>
              <a:path w="44" h="8">
                <a:moveTo>
                  <a:pt x="0" y="8"/>
                </a:moveTo>
                <a:lnTo>
                  <a:pt x="44" y="8"/>
                </a:lnTo>
                <a:lnTo>
                  <a:pt x="44" y="0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noFill/>
          <a:ln cap="flat">
            <a:miter lim="4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6" name="path"/>
          <p:cNvSpPr/>
          <p:nvPr/>
        </p:nvSpPr>
        <p:spPr>
          <a:xfrm>
            <a:off x="1034682" y="9411945"/>
            <a:ext cx="28117" cy="5600"/>
          </a:xfrm>
          <a:custGeom>
            <a:avLst/>
            <a:gdLst/>
            <a:ahLst/>
            <a:cxnLst/>
            <a:rect l="0" t="0" r="0" b="0"/>
            <a:pathLst>
              <a:path w="44" h="8">
                <a:moveTo>
                  <a:pt x="0" y="8"/>
                </a:moveTo>
                <a:lnTo>
                  <a:pt x="44" y="8"/>
                </a:lnTo>
                <a:lnTo>
                  <a:pt x="44" y="0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noFill/>
          <a:ln cap="flat">
            <a:miter lim="4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7" name="path"/>
          <p:cNvSpPr/>
          <p:nvPr/>
        </p:nvSpPr>
        <p:spPr>
          <a:xfrm>
            <a:off x="1215616" y="9411945"/>
            <a:ext cx="28117" cy="5600"/>
          </a:xfrm>
          <a:custGeom>
            <a:avLst/>
            <a:gdLst/>
            <a:ahLst/>
            <a:cxnLst/>
            <a:rect l="0" t="0" r="0" b="0"/>
            <a:pathLst>
              <a:path w="44" h="8">
                <a:moveTo>
                  <a:pt x="0" y="8"/>
                </a:moveTo>
                <a:lnTo>
                  <a:pt x="44" y="8"/>
                </a:lnTo>
                <a:lnTo>
                  <a:pt x="44" y="0"/>
                </a:lnTo>
                <a:lnTo>
                  <a:pt x="0" y="0"/>
                </a:lnTo>
                <a:lnTo>
                  <a:pt x="0" y="8"/>
                </a:lnTo>
                <a:close/>
              </a:path>
            </a:pathLst>
          </a:custGeom>
          <a:noFill/>
          <a:ln cap="flat">
            <a:miter lim="400000"/>
            <a:solidFill>
              <a:srgbClr val="231916">
                <a:alpha val="100000"/>
              </a:srgbClr>
            </a:solidFill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08" name="table 708"/>
          <p:cNvGraphicFramePr>
            <a:graphicFrameLocks noGrp="1"/>
          </p:cNvGraphicFramePr>
          <p:nvPr/>
        </p:nvGraphicFramePr>
        <p:xfrm>
          <a:off x="511200" y="8032140"/>
          <a:ext cx="6533515" cy="1468120"/>
        </p:xfrm>
        <a:graphic>
          <a:graphicData uri="http://schemas.openxmlformats.org/drawingml/2006/table">
            <a:tbl>
              <a:tblPr/>
              <a:tblGrid>
                <a:gridCol w="306069"/>
                <a:gridCol w="852805"/>
                <a:gridCol w="674369"/>
                <a:gridCol w="665479"/>
                <a:gridCol w="676909"/>
                <a:gridCol w="1080135"/>
                <a:gridCol w="274954"/>
                <a:gridCol w="455930"/>
                <a:gridCol w="350520"/>
                <a:gridCol w="278129"/>
                <a:gridCol w="513715"/>
                <a:gridCol w="404494"/>
              </a:tblGrid>
              <a:tr h="346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04891" algn="l" rtl="0" eaLnBrk="0">
                        <a:lnSpc>
                          <a:spcPct val="8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r>
                        <a:rPr sz="9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9156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Mo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el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29344" indent="-6032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Heigh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(m)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07354" algn="l" rtl="0" eaLnBrk="0">
                        <a:lnSpc>
                          <a:spcPct val="7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Area</a:t>
                      </a:r>
                      <a:endParaRPr lang="Arial" altLang="Arial" sz="900" dirty="0"/>
                    </a:p>
                    <a:p>
                      <a:pPr marL="114974" algn="l" rtl="0" eaLnBrk="0">
                        <a:lnSpc>
                          <a:spcPts val="864"/>
                        </a:lnSpc>
                        <a:tabLst/>
                      </a:pPr>
                      <a:r>
                        <a:rPr sz="7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600" spc="20" dirty="0" baseline="5882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3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237590" indent="8686" algn="l" rtl="0" eaLnBrk="0">
                        <a:lnSpc>
                          <a:spcPct val="10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of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9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truc</a:t>
                      </a: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24609" algn="l" rtl="0" eaLnBrk="0">
                        <a:lnSpc>
                          <a:spcPct val="8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Lifti</a:t>
                      </a: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</a:t>
                      </a:r>
                      <a:endParaRPr lang="Arial" altLang="Arial" sz="900" dirty="0"/>
                    </a:p>
                    <a:p>
                      <a:pPr marL="124609" algn="l" rtl="0" eaLnBrk="0">
                        <a:lnSpc>
                          <a:spcPts val="1129"/>
                        </a:lnSpc>
                        <a:tabLst/>
                      </a:pPr>
                      <a:r>
                        <a:rPr sz="9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Equipme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nt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8854" indent="6781" algn="l" rtl="0" eaLnBrk="0">
                        <a:lnSpc>
                          <a:spcPct val="111000"/>
                        </a:lnSpc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Fast</a:t>
                      </a:r>
                      <a:r>
                        <a:rPr sz="900" spc="3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Installation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Crane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Workers</a:t>
                      </a:r>
                      <a:r>
                        <a:rPr sz="7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Days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5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559" indent="6781" algn="l" rtl="0" eaLnBrk="0">
                        <a:lnSpc>
                          <a:spcPct val="111000"/>
                        </a:lnSpc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Normal</a:t>
                      </a:r>
                      <a:r>
                        <a:rPr sz="900" spc="6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Installation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Crane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Workers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Days</a:t>
                      </a:r>
                      <a:endParaRPr lang="Arial" altLang="Arial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8496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7955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r>
                        <a:rPr sz="900" spc="20" dirty="0" strike="sngStrike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11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19197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9983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300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37361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16150" algn="l" rtl="0" eaLnBrk="0">
                        <a:lnSpc>
                          <a:spcPts val="110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Tr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uc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ne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8320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6026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1538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7552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2781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7955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r>
                        <a:rPr sz="900" spc="10" dirty="0" strike="sngStrike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16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17825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8611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440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3930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16150" algn="l" rtl="0" eaLnBrk="0">
                        <a:lnSpc>
                          <a:spcPts val="110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Tr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uc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k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ne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8320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 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6026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4739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7552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1523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7955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r>
                        <a:rPr sz="900" spc="10" dirty="0" strike="sngStrike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2114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6955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9700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37704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16150" algn="l" rtl="0" eaLnBrk="0">
                        <a:lnSpc>
                          <a:spcPts val="110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Towe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0263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0305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6431" algn="l" rtl="0" eaLnBrk="0">
                        <a:lnSpc>
                          <a:spcPct val="8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4768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8511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1837" algn="l" rtl="0" eaLnBrk="0">
                        <a:lnSpc>
                          <a:spcPct val="8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0152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9156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21140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695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129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38962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24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16150" algn="l" rtl="0" eaLnBrk="0">
                        <a:lnSpc>
                          <a:spcPts val="1107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Towe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5691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030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6431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6026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473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1837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1180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9156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20911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695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172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37704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33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16150" algn="l" rtl="0" eaLnBrk="0">
                        <a:lnSpc>
                          <a:spcPts val="1107"/>
                        </a:lnSpc>
                        <a:tabLst/>
                      </a:pP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Towe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5691" algn="l" rtl="0" eaLnBrk="0">
                        <a:lnSpc>
                          <a:spcPct val="8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0305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6202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6026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4739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1837" algn="l" rtl="0" eaLnBrk="0">
                        <a:lnSpc>
                          <a:spcPct val="8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4724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79156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9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  <a:r>
                        <a:rPr sz="900" spc="-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sz="900" spc="-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900" spc="-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60</a:t>
                      </a:r>
                      <a:r>
                        <a:rPr sz="900" spc="-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900" spc="-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r>
                        <a:rPr sz="900" spc="-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26169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1698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97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44676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18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116150" algn="l" rtl="0" eaLnBrk="0">
                        <a:lnSpc>
                          <a:spcPts val="1107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Towe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n</a:t>
                      </a:r>
                      <a:r>
                        <a:rPr sz="9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14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68663" algn="l" rtl="0" eaLnBrk="0">
                        <a:lnSpc>
                          <a:spcPct val="82000"/>
                        </a:lnSpc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7676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400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  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47969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88511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r>
                        <a:rPr sz="9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52180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9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9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endParaRPr lang="Arial" altLang="Arial" sz="9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09" name="picture 7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81098" y="6494412"/>
            <a:ext cx="2713494" cy="3117595"/>
          </a:xfrm>
          <a:prstGeom prst="rect">
            <a:avLst/>
          </a:prstGeom>
        </p:spPr>
      </p:pic>
      <p:pic>
        <p:nvPicPr>
          <p:cNvPr id="710" name="picture 7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8502" y="3114003"/>
            <a:ext cx="3632423" cy="1908402"/>
          </a:xfrm>
          <a:prstGeom prst="rect">
            <a:avLst/>
          </a:prstGeom>
        </p:spPr>
      </p:pic>
      <p:pic>
        <p:nvPicPr>
          <p:cNvPr id="711" name="picture 7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76603" y="3902392"/>
            <a:ext cx="2718003" cy="2498407"/>
          </a:xfrm>
          <a:prstGeom prst="rect">
            <a:avLst/>
          </a:prstGeom>
        </p:spPr>
      </p:pic>
      <p:pic>
        <p:nvPicPr>
          <p:cNvPr id="712" name="picture 7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916056" y="7914779"/>
            <a:ext cx="3689998" cy="1697227"/>
          </a:xfrm>
          <a:prstGeom prst="rect">
            <a:avLst/>
          </a:prstGeom>
        </p:spPr>
      </p:pic>
      <p:pic>
        <p:nvPicPr>
          <p:cNvPr id="713" name="picture 7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271340" y="3122485"/>
            <a:ext cx="2776511" cy="1893837"/>
          </a:xfrm>
          <a:prstGeom prst="rect">
            <a:avLst/>
          </a:prstGeom>
        </p:spPr>
      </p:pic>
      <p:sp>
        <p:nvSpPr>
          <p:cNvPr id="714" name="textbox 714"/>
          <p:cNvSpPr/>
          <p:nvPr/>
        </p:nvSpPr>
        <p:spPr>
          <a:xfrm>
            <a:off x="515285" y="1939331"/>
            <a:ext cx="6071234" cy="659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145"/>
              </a:lnSpc>
              <a:tabLst/>
            </a:pPr>
            <a:endParaRPr lang="Arial" altLang="Arial" sz="100" dirty="0"/>
          </a:p>
          <a:p>
            <a:pPr marL="21844" indent="-9144" algn="l" rtl="0" eaLnBrk="0">
              <a:lnSpc>
                <a:spcPct val="104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2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r>
              <a:rPr sz="2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2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realize</a:t>
            </a:r>
            <a:r>
              <a:rPr sz="2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barrier</a:t>
            </a:r>
            <a:r>
              <a:rPr sz="2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free</a:t>
            </a:r>
            <a:r>
              <a:rPr sz="2000" spc="20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2000" spc="6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2000" spc="6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transportation</a:t>
            </a:r>
            <a:r>
              <a:rPr sz="2000" spc="6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worldwide</a:t>
            </a:r>
            <a:endParaRPr lang="Arial" altLang="Arial" sz="2000" dirty="0"/>
          </a:p>
        </p:txBody>
      </p:sp>
      <p:sp>
        <p:nvSpPr>
          <p:cNvPr id="715" name="textbox 715"/>
          <p:cNvSpPr/>
          <p:nvPr/>
        </p:nvSpPr>
        <p:spPr>
          <a:xfrm>
            <a:off x="8075285" y="1942379"/>
            <a:ext cx="5685154" cy="6578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281"/>
              </a:lnSpc>
              <a:tabLst/>
            </a:pPr>
            <a:endParaRPr lang="Arial" altLang="Arial" sz="100" dirty="0"/>
          </a:p>
          <a:p>
            <a:pPr marL="21844" indent="-9144" algn="l" rtl="0" eaLnBrk="0">
              <a:lnSpc>
                <a:spcPct val="104000"/>
              </a:lnSpc>
              <a:tabLst/>
            </a:pP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Only</a:t>
            </a:r>
            <a:r>
              <a:rPr sz="2000" spc="2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standardization</a:t>
            </a:r>
            <a:r>
              <a:rPr sz="2000" spc="2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can</a:t>
            </a:r>
            <a:r>
              <a:rPr sz="2000" spc="2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realize</a:t>
            </a:r>
            <a:r>
              <a:rPr sz="2000" spc="2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2000" spc="2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2000" spc="2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quality</a:t>
            </a:r>
            <a:r>
              <a:rPr sz="2000" spc="2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high</a:t>
            </a:r>
            <a:r>
              <a:rPr sz="20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efficiency</a:t>
            </a:r>
            <a:r>
              <a:rPr sz="20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20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low</a:t>
            </a:r>
            <a:r>
              <a:rPr sz="20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cost</a:t>
            </a:r>
            <a:r>
              <a:rPr sz="2000" spc="2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2000" spc="2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installation</a:t>
            </a:r>
            <a:endParaRPr lang="Arial" altLang="Arial" sz="2000" dirty="0"/>
          </a:p>
        </p:txBody>
      </p:sp>
      <p:sp>
        <p:nvSpPr>
          <p:cNvPr id="716" name="textbox 716"/>
          <p:cNvSpPr/>
          <p:nvPr/>
        </p:nvSpPr>
        <p:spPr>
          <a:xfrm>
            <a:off x="8076603" y="3114002"/>
            <a:ext cx="2714625" cy="68325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3000"/>
              </a:lnSpc>
              <a:tabLst/>
            </a:pPr>
            <a:endParaRPr lang="Arial" altLang="Arial" sz="300" dirty="0"/>
          </a:p>
          <a:p>
            <a:pPr marL="119215" algn="l" rtl="0" eaLnBrk="0">
              <a:lnSpc>
                <a:spcPct val="90000"/>
              </a:lnSpc>
              <a:spcBef>
                <a:spcPts val="1"/>
              </a:spcBef>
              <a:tabLst/>
            </a:pP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On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site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installation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1000" spc="5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extremely</a:t>
            </a:r>
            <a:r>
              <a:rPr sz="10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0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simple</a:t>
            </a:r>
            <a:endParaRPr lang="Arial" altLang="Arial" sz="1000" dirty="0"/>
          </a:p>
          <a:p>
            <a:pPr marL="119774" algn="l" rtl="0" eaLnBrk="0">
              <a:lnSpc>
                <a:spcPts val="860"/>
              </a:lnSpc>
              <a:spcBef>
                <a:spcPts val="101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1.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bolt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screwed</a:t>
            </a:r>
            <a:endParaRPr lang="Arial" altLang="Arial" sz="700" dirty="0"/>
          </a:p>
          <a:p>
            <a:pPr marL="115330" algn="l" rtl="0" eaLnBrk="0">
              <a:lnSpc>
                <a:spcPct val="91000"/>
              </a:lnSpc>
              <a:spcBef>
                <a:spcPts val="39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2.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seam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between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slab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connections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glued</a:t>
            </a:r>
            <a:endParaRPr lang="Arial" altLang="Arial" sz="700" dirty="0"/>
          </a:p>
          <a:p>
            <a:pPr marL="114351" algn="l" rtl="0" eaLnBrk="0">
              <a:lnSpc>
                <a:spcPct val="91000"/>
              </a:lnSpc>
              <a:spcBef>
                <a:spcPts val="136"/>
              </a:spcBef>
              <a:tabLst/>
            </a:pP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3.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Part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interior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walls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bolt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screwed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glued</a:t>
            </a:r>
            <a:endParaRPr lang="Arial" altLang="Arial" sz="700" dirty="0"/>
          </a:p>
          <a:p>
            <a:pPr marL="113285" algn="l" rtl="0" eaLnBrk="0">
              <a:lnSpc>
                <a:spcPct val="90000"/>
              </a:lnSpc>
              <a:spcBef>
                <a:spcPts val="134"/>
              </a:spcBef>
              <a:tabLst/>
            </a:pP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4.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Connect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utility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hook-ups</a:t>
            </a:r>
            <a:endParaRPr lang="Arial" altLang="Arial" sz="700" dirty="0"/>
          </a:p>
        </p:txBody>
      </p:sp>
      <p:sp>
        <p:nvSpPr>
          <p:cNvPr id="717" name="textbox 717"/>
          <p:cNvSpPr/>
          <p:nvPr/>
        </p:nvSpPr>
        <p:spPr>
          <a:xfrm>
            <a:off x="507922" y="9570436"/>
            <a:ext cx="6523355" cy="238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37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Notes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1.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Transportation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40ft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standard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container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truck,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train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vessel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11t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~15t</a:t>
            </a:r>
            <a:endParaRPr lang="Arial" altLang="Arial" sz="700" dirty="0"/>
          </a:p>
          <a:p>
            <a:pPr marL="331050" algn="l" rtl="0" eaLnBrk="0">
              <a:lnSpc>
                <a:spcPct val="92000"/>
              </a:lnSpc>
              <a:spcBef>
                <a:spcPts val="137"/>
              </a:spcBef>
              <a:tabLst/>
            </a:pP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2.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installation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includes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installation,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commissioning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acceptance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structure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decoration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MEP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sanitary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fittings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kitchen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cupboard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(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kitchen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cupboard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is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optional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)</a:t>
            </a:r>
            <a:endParaRPr lang="Arial" altLang="Arial" sz="700" dirty="0"/>
          </a:p>
        </p:txBody>
      </p:sp>
      <p:sp>
        <p:nvSpPr>
          <p:cNvPr id="718" name="textbox 718"/>
          <p:cNvSpPr/>
          <p:nvPr/>
        </p:nvSpPr>
        <p:spPr>
          <a:xfrm>
            <a:off x="505100" y="10333819"/>
            <a:ext cx="14168119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145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3000"/>
              </a:lnSpc>
              <a:tabLst/>
            </a:pP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21</a:t>
            </a:r>
            <a:r>
              <a:rPr sz="900" spc="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22</a:t>
            </a:r>
            <a:endParaRPr lang="Arial" altLang="Arial" sz="900" dirty="0"/>
          </a:p>
        </p:txBody>
      </p:sp>
      <p:sp>
        <p:nvSpPr>
          <p:cNvPr id="719" name="textbox 719"/>
          <p:cNvSpPr/>
          <p:nvPr/>
        </p:nvSpPr>
        <p:spPr>
          <a:xfrm>
            <a:off x="503377" y="7801523"/>
            <a:ext cx="1495425" cy="1847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68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7000"/>
              </a:lnSpc>
              <a:tabLst/>
            </a:pP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Transport</a:t>
            </a:r>
            <a:r>
              <a:rPr sz="12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19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&amp;</a:t>
            </a:r>
            <a:r>
              <a:rPr sz="1200" spc="18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Erection</a:t>
            </a:r>
            <a:endParaRPr lang="Arial" altLang="Arial" sz="1200" dirty="0"/>
          </a:p>
        </p:txBody>
      </p:sp>
      <p:sp>
        <p:nvSpPr>
          <p:cNvPr id="720" name="textbox 720"/>
          <p:cNvSpPr/>
          <p:nvPr/>
        </p:nvSpPr>
        <p:spPr>
          <a:xfrm>
            <a:off x="12726217" y="9695615"/>
            <a:ext cx="1892935" cy="1225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12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Notes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: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photos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are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real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scenes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Holon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</a:t>
            </a:r>
            <a:endParaRPr lang="Arial" altLang="Arial" sz="700" dirty="0"/>
          </a:p>
        </p:txBody>
      </p:sp>
      <p:pic>
        <p:nvPicPr>
          <p:cNvPr id="721" name="picture 7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pic>
        <p:nvPicPr>
          <p:cNvPr id="722" name="picture 7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pic>
        <p:nvPicPr>
          <p:cNvPr id="723" name="picture 7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724" name="picture 7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725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27" name="table 727"/>
          <p:cNvGraphicFramePr>
            <a:graphicFrameLocks noGrp="1"/>
          </p:cNvGraphicFramePr>
          <p:nvPr/>
        </p:nvGraphicFramePr>
        <p:xfrm>
          <a:off x="512998" y="3369002"/>
          <a:ext cx="3936365" cy="6545582"/>
        </p:xfrm>
        <a:graphic>
          <a:graphicData uri="http://schemas.openxmlformats.org/drawingml/2006/table">
            <a:tbl>
              <a:tblPr/>
              <a:tblGrid>
                <a:gridCol w="144145"/>
                <a:gridCol w="741679"/>
                <a:gridCol w="124460"/>
                <a:gridCol w="494665"/>
                <a:gridCol w="205739"/>
                <a:gridCol w="146685"/>
                <a:gridCol w="105410"/>
                <a:gridCol w="299084"/>
                <a:gridCol w="574675"/>
                <a:gridCol w="741044"/>
                <a:gridCol w="210184"/>
                <a:gridCol w="148589"/>
              </a:tblGrid>
              <a:tr h="1574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6078" algn="l" rtl="0" eaLnBrk="0">
                        <a:lnSpc>
                          <a:spcPts val="65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8533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Item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08393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Paramet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rs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37608" algn="l" rtl="0" eaLnBrk="0">
                        <a:lnSpc>
                          <a:spcPts val="65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Note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3843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796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4011" indent="3175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module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transpor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dimens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7047" algn="l" rtl="0" eaLnBrk="0">
                        <a:lnSpc>
                          <a:spcPts val="502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12,190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2,438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3,000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mm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2769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Shipped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40ft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tainer</a:t>
                      </a:r>
                      <a:endParaRPr lang="Microsoft YaHei" altLang="Microsoft YaHei" sz="500" dirty="0"/>
                    </a:p>
                    <a:p>
                      <a:pPr marL="35627" algn="l" rtl="0" eaLnBrk="0">
                        <a:lnSpc>
                          <a:spcPct val="99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(actually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container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needed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668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2686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4011" indent="3175" algn="l" rtl="0" eaLnBrk="0">
                        <a:lnSpc>
                          <a:spcPct val="10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module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installa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dimens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7047" algn="l" rtl="0" eaLnBrk="0">
                        <a:lnSpc>
                          <a:spcPts val="502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12,190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4,876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3,000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mm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563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installation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trans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dimensions</a:t>
                      </a:r>
                      <a:endParaRPr lang="Microsoft YaHei" altLang="Microsoft YaHei" sz="500" dirty="0"/>
                    </a:p>
                    <a:p>
                      <a:pPr marL="31753" algn="l" rtl="0" eaLnBrk="0">
                        <a:lnSpc>
                          <a:spcPts val="63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modules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same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969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186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Module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transpor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weight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7047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15t,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2769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Stowage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materials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tools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included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207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186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heig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228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087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2.7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779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694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aterial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7145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6666" indent="-3111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Stainless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(30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times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rrosion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resistance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carbo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2694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341" indent="2920" algn="l" rtl="0" eaLnBrk="0">
                        <a:lnSpc>
                          <a:spcPct val="10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slabs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made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B-CORE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slab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while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Columns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beams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section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nless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1747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096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Adapted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4126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China,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EU,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ndards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6715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436" indent="1333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Subject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official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approval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from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ents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'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country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prem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1049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186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Life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6158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1000-year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ucture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341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Other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EU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ards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9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858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18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K-va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7047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wool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exterior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220</a:t>
                      </a:r>
                      <a:endParaRPr lang="Microsoft YaHei" altLang="Microsoft YaHei" sz="500" dirty="0"/>
                    </a:p>
                    <a:p>
                      <a:pPr marL="103681" algn="l" rtl="0" eaLnBrk="0">
                        <a:lnSpc>
                          <a:spcPts val="652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0.2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-30" dirty="0" baseline="5113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2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·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</a:t>
                      </a:r>
                      <a:endParaRPr lang="Microsoft YaHei" altLang="Microsoft YaHei" sz="500" dirty="0"/>
                    </a:p>
                    <a:p>
                      <a:pPr marL="106412" algn="l" rtl="0" eaLnBrk="0">
                        <a:lnSpc>
                          <a:spcPts val="583"/>
                        </a:lnSpc>
                        <a:spcBef>
                          <a:spcPts val="24"/>
                        </a:spcBef>
                        <a:tabLst/>
                      </a:pP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Roof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value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=0.18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300" spc="40" dirty="0" baseline="85866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1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·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K)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7700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4674" indent="1587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wool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thickness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increased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severe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areas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value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=0.14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-3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2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1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92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236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K-v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lue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1522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4-paned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large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endParaRPr lang="Microsoft YaHei" altLang="Microsoft YaHei" sz="500" dirty="0"/>
                    </a:p>
                    <a:p>
                      <a:pPr marL="106158" algn="l" rtl="0" eaLnBrk="0">
                        <a:lnSpc>
                          <a:spcPts val="554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1.4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300" spc="30" dirty="0" baseline="82262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1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·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</a:t>
                      </a:r>
                      <a:endParaRPr lang="Microsoft YaHei" altLang="Microsoft YaHei" sz="400" dirty="0"/>
                    </a:p>
                    <a:p>
                      <a:pPr marL="102284" algn="l" rtl="0" eaLnBrk="0">
                        <a:lnSpc>
                          <a:spcPct val="89000"/>
                        </a:lnSpc>
                        <a:spcBef>
                          <a:spcPts val="100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3-paned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small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ndows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endParaRPr lang="Microsoft YaHei" altLang="Microsoft YaHei" sz="500" dirty="0"/>
                    </a:p>
                    <a:p>
                      <a:pPr marL="106158" algn="l" rtl="0" eaLnBrk="0">
                        <a:lnSpc>
                          <a:spcPts val="623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1.8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-30" dirty="0" baseline="5866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2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·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6882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0737" indent="-698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Additional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measures: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xterior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sunshade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thermal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shade(if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thermal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shade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50%,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K-value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will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decrease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about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40%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384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186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Energy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metering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7047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Each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household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perate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8282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531" indent="-209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electricity,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system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A/C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consu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ption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calculated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independently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household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3843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186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temperatu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2221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22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Summer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℃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2884" algn="l" rtl="0" eaLnBrk="0">
                        <a:lnSpc>
                          <a:spcPts val="539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Occupants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able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adjust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temperature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each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3843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186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volu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7223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1522" algn="l" rtl="0" eaLnBrk="0">
                        <a:lnSpc>
                          <a:spcPts val="632"/>
                        </a:lnSpc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10" dirty="0" baseline="57666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2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10" dirty="0" baseline="57666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2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·h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341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</a:t>
                      </a:r>
                      <a:r>
                        <a:rPr sz="400" spc="-10" dirty="0" baseline="-13022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2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≤900pp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384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096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freshne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615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100%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6127" algn="l" rtl="0" eaLnBrk="0">
                        <a:lnSpc>
                          <a:spcPts val="51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mixed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return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heat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recovery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rate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80</a:t>
                      </a: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%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3843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186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nliness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7047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PM2.5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filtration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effici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ncy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99.9%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6262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times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cleaner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1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384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186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energ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endParaRPr lang="Microsoft YaHei" altLang="Microsoft YaHei" sz="500" dirty="0"/>
                    </a:p>
                    <a:p>
                      <a:pPr marL="34011" algn="l" rtl="0" eaLnBrk="0">
                        <a:lnSpc>
                          <a:spcPct val="78000"/>
                        </a:lnSpc>
                        <a:spcBef>
                          <a:spcPts val="43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consumpt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6602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3872" indent="3175" algn="l" rtl="0" eaLnBrk="0">
                        <a:lnSpc>
                          <a:spcPct val="1060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Per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"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Nearly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Zero</a:t>
                      </a:r>
                      <a:r>
                        <a:rPr sz="4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Energy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Standard"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90%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nergy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consumption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that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itional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31182" indent="-1143" algn="l" rtl="0" eaLnBrk="0">
                        <a:lnSpc>
                          <a:spcPct val="10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A/C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annual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consumption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kWh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-3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2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Severe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area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area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summer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area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summer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area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682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384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3694" algn="l" rtl="0" eaLnBrk="0">
                        <a:lnSpc>
                          <a:spcPct val="7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deliver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items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9453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03872" indent="-1524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Turnkey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project: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including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MEP,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decorat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6262" algn="l" rtl="0" eaLnBrk="0">
                        <a:lnSpc>
                          <a:spcPct val="8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Excluding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foundation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other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enginee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ring</a:t>
                      </a:r>
                      <a:endParaRPr lang="Microsoft YaHei" altLang="Microsoft YaHei" sz="500" dirty="0"/>
                    </a:p>
                    <a:p>
                      <a:pPr marL="31182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works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outside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lding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675">
                <a:tc gridSpan="12"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6155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spc="-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Project</a:t>
                      </a:r>
                      <a:r>
                        <a:rPr sz="1200" spc="-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spc="-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Docume</a:t>
                      </a:r>
                      <a:r>
                        <a:rPr sz="12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12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ts</a:t>
                      </a:r>
                      <a:endParaRPr lang="Microsoft YaHei" altLang="Microsoft YaHei" sz="12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21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665" algn="l" rtl="0" eaLnBrk="0">
                        <a:lnSpc>
                          <a:spcPts val="653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5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Name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862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Submiss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ion</a:t>
                      </a:r>
                      <a:endParaRPr lang="Microsoft YaHei" altLang="Microsoft YaHei" sz="600" dirty="0"/>
                    </a:p>
                    <a:p>
                      <a:pPr marL="33053" algn="l" rtl="0" eaLnBrk="0">
                        <a:lnSpc>
                          <a:spcPts val="838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Deadli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21" algn="l" rtl="0" eaLnBrk="0">
                        <a:lnSpc>
                          <a:spcPts val="54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104" algn="l" rtl="0" eaLnBrk="0">
                        <a:lnSpc>
                          <a:spcPts val="54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890" algn="l" rtl="0" eaLnBrk="0">
                        <a:lnSpc>
                          <a:spcPts val="54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169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Nam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1" algn="l" rtl="0" eaLnBrk="0">
                        <a:lnSpc>
                          <a:spcPct val="7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Submiss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ion</a:t>
                      </a:r>
                      <a:endParaRPr lang="Microsoft YaHei" altLang="Microsoft YaHei" sz="600" dirty="0"/>
                    </a:p>
                    <a:p>
                      <a:pPr marL="24532" algn="l" rtl="0" eaLnBrk="0">
                        <a:lnSpc>
                          <a:spcPts val="838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Deadli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4881" algn="l" rtl="0" eaLnBrk="0">
                        <a:lnSpc>
                          <a:spcPts val="54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219" algn="l" rtl="0" eaLnBrk="0">
                        <a:lnSpc>
                          <a:spcPts val="54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7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642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Purchase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Order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066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67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427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54" indent="3492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Module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packing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Site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2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before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shipme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6635" algn="l" rtl="0" eaLnBrk="0">
                        <a:lnSpc>
                          <a:spcPts val="60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8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50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4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467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Architec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tural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Drawing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97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69"/>
                        </a:lnSpc>
                        <a:tabLst/>
                      </a:pP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118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Installati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57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2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before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shipme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3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45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0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19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768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Technical</a:t>
                      </a: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Parameters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Table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977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69"/>
                        </a:lnSpc>
                        <a:tabLst/>
                      </a:pP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19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010" algn="l" rtl="0" eaLnBrk="0">
                        <a:lnSpc>
                          <a:spcPts val="533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Foundation</a:t>
                      </a:r>
                      <a:r>
                        <a:rPr sz="400" spc="3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Acceptance</a:t>
                      </a:r>
                      <a:r>
                        <a:rPr sz="400" spc="3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Report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64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2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before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shipme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3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663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80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2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53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006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983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8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8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3974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indent="-6223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Acceptance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Report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Outside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Roads,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city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69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2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before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shipme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24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6635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8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8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2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985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57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Comfort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andard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989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35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06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35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Installation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dition</a:t>
                      </a:r>
                      <a:endParaRPr lang="Microsoft YaHei" altLang="Microsoft YaHei" sz="500" dirty="0"/>
                    </a:p>
                    <a:p>
                      <a:pPr marL="17425" algn="l" rtl="0" eaLnBrk="0">
                        <a:lnSpc>
                          <a:spcPts val="711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Confirmation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ble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76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2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before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shipme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31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6635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35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8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0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38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546" algn="l" rtl="0" eaLnBrk="0">
                        <a:lnSpc>
                          <a:spcPts val="533"/>
                        </a:lnSpc>
                        <a:tabLst/>
                      </a:pP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Smart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Control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Specifications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996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69"/>
                        </a:lnSpc>
                        <a:tabLst/>
                      </a:pP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144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Production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Inspection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eport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83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122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before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shipme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69"/>
                        </a:lnSpc>
                        <a:tabLst/>
                      </a:pP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2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15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848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Scope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After-Sal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es</a:t>
                      </a:r>
                      <a:endParaRPr lang="Microsoft YaHei" altLang="Microsoft YaHei" sz="500" dirty="0"/>
                    </a:p>
                    <a:p>
                      <a:pPr marL="125532" algn="l" rtl="0" eaLnBrk="0">
                        <a:lnSpc>
                          <a:spcPct val="97000"/>
                        </a:lnSpc>
                        <a:spcBef>
                          <a:spcPts val="18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Responsibil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ities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4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99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947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Modules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Stowa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List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9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87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4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0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51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57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materials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list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69"/>
                        </a:lnSpc>
                        <a:tabLst/>
                      </a:pP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26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8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Packing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96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87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69"/>
                        </a:lnSpc>
                        <a:tabLst/>
                      </a:pP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0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86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721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Furnis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hings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List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69"/>
                        </a:lnSpc>
                        <a:tabLst/>
                      </a:pP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27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961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Delivery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Check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list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0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122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arri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val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3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663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38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80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2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64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5532" indent="-108889" algn="l" rtl="0" eaLnBrk="0">
                        <a:lnSpc>
                          <a:spcPct val="108000"/>
                        </a:lnSpc>
                        <a:tabLst/>
                      </a:pP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Mechanical</a:t>
                      </a: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4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Electrical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Devices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1706" algn="l" rtl="0" eaLnBrk="0">
                        <a:lnSpc>
                          <a:spcPts val="53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signing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68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64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336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59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28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1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123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Assembly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Inspection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eport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1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503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68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2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84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0706" indent="-104063" algn="l" rtl="0" eaLnBrk="0">
                        <a:lnSpc>
                          <a:spcPct val="9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alculation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Workbo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384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531" indent="-888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contract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takes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74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7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336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45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29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4181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Indoor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Quality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etection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Repor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16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503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74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7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450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2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4610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5532" indent="-10888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Appear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nce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Render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384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531" indent="-888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contract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takes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81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77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336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52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9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4147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indent="-2920" algn="l" rtl="0" eaLnBrk="0">
                        <a:lnSpc>
                          <a:spcPct val="110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rvision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Report</a:t>
                      </a:r>
                      <a:r>
                        <a:rPr sz="4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third</a:t>
                      </a:r>
                      <a:r>
                        <a:rPr sz="4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party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503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81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8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38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58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64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Foundat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459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531" indent="-888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contract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takes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87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84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336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58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9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11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123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As-Built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Drawi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9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503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87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84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450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9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619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2681" indent="-106039" algn="l" rtl="0" eaLnBrk="0">
                        <a:lnSpc>
                          <a:spcPct val="109000"/>
                        </a:lnSpc>
                        <a:tabLst/>
                      </a:pP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Exterior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Electricity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Supply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5093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531" indent="-888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contract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takes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84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336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9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197" algn="l" rtl="0" eaLnBrk="0">
                        <a:lnSpc>
                          <a:spcPts val="533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Completion</a:t>
                      </a:r>
                      <a:r>
                        <a:rPr sz="400" spc="2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Acceptance</a:t>
                      </a:r>
                      <a:r>
                        <a:rPr sz="400" spc="2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Report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503" algn="l" rtl="0" eaLnBrk="0">
                        <a:lnSpc>
                          <a:spcPct val="8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80" algn="l" rtl="0" eaLnBrk="0">
                        <a:lnSpc>
                          <a:spcPct val="95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2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863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5532" indent="-108889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Foundation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ruction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Drawin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384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531" indent="190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contract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takes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97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2075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1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066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72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9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126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Operation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Gui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4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503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1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49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3714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0706" indent="-104063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Draw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Exterior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rici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4083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531" indent="190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contract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takes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604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2075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7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066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78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9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132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Maintenan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</a:t>
                      </a:r>
                      <a:endParaRPr lang="Microsoft YaHei" altLang="Microsoft YaHei" sz="500" dirty="0"/>
                    </a:p>
                    <a:p>
                      <a:pPr marL="15647" algn="l" rtl="0" eaLnBrk="0">
                        <a:lnSpc>
                          <a:spcPts val="622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Technical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ual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49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503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7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28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114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642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Permit</a:t>
                      </a:r>
                      <a:endParaRPr lang="Microsoft YaHei" altLang="Microsoft YaHei" sz="500" dirty="0"/>
                    </a:p>
                    <a:p>
                      <a:pPr marL="124897" algn="l" rtl="0" eaLnBrk="0">
                        <a:lnSpc>
                          <a:spcPts val="661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(offic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11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8722" algn="l" rtl="0" eaLnBrk="0">
                        <a:lnSpc>
                          <a:spcPts val="534"/>
                        </a:lnSpc>
                        <a:tabLst/>
                      </a:pP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before</a:t>
                      </a:r>
                      <a:endParaRPr lang="Microsoft YaHei" altLang="Microsoft YaHei" sz="400" dirty="0"/>
                    </a:p>
                    <a:p>
                      <a:pPr marL="30119" algn="l" rtl="0" eaLnBrk="0">
                        <a:lnSpc>
                          <a:spcPts val="626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61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2075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14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066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65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9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784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346" indent="-3492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Supporting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ment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Maintenance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uments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56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503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14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536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73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223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642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18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Transpo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06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694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before</a:t>
                      </a:r>
                      <a:endParaRPr lang="Microsoft YaHei" altLang="Microsoft YaHei" sz="500" dirty="0"/>
                    </a:p>
                    <a:p>
                      <a:pPr marL="27198" algn="l" rtl="0" eaLnBrk="0">
                        <a:lnSpc>
                          <a:spcPct val="99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shipm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21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080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617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6336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92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9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36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9223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42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Official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Approval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Documen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6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2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after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lation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617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76635" algn="l" rtl="0" eaLnBrk="0">
                        <a:lnSpc>
                          <a:spcPts val="608"/>
                        </a:lnSpc>
                        <a:tabLst/>
                      </a:pP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○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21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18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▲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28" name="table 728"/>
          <p:cNvGraphicFramePr>
            <a:graphicFrameLocks noGrp="1"/>
          </p:cNvGraphicFramePr>
          <p:nvPr/>
        </p:nvGraphicFramePr>
        <p:xfrm>
          <a:off x="8072999" y="3369003"/>
          <a:ext cx="3340734" cy="459676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79704"/>
                <a:gridCol w="115570"/>
                <a:gridCol w="589280"/>
                <a:gridCol w="907415"/>
                <a:gridCol w="793750"/>
                <a:gridCol w="755015"/>
              </a:tblGrid>
              <a:tr h="1587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2572" algn="l" rtl="0" eaLnBrk="0">
                        <a:lnSpc>
                          <a:spcPts val="65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6372" algn="l" rtl="0" eaLnBrk="0">
                        <a:lnSpc>
                          <a:spcPts val="64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Item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Material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Specification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504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175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ure</a:t>
                      </a:r>
                      <a:endParaRPr lang="Microsoft YaHei" altLang="Microsoft YaHei" sz="5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64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93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  <a:p>
                      <a:pPr algn="l" rtl="0" eaLnBrk="0">
                        <a:lnSpc>
                          <a:spcPct val="198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76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3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8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colu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endParaRPr lang="Microsoft YaHei" altLang="Microsoft YaHei" sz="500" dirty="0"/>
                    </a:p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87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3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08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3200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  <a:p>
                      <a:pPr algn="l" rtl="0" eaLnBrk="0">
                        <a:lnSpc>
                          <a:spcPct val="199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08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3200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440" algn="l" rtl="0" eaLnBrk="0">
                        <a:lnSpc>
                          <a:spcPct val="8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C360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180/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360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360</a:t>
                      </a:r>
                      <a:endParaRPr lang="Microsoft YaHei" altLang="Microsoft YaHei" sz="500" dirty="0"/>
                    </a:p>
                    <a:p>
                      <a:pPr marL="12583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6、8、10、12、1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500" dirty="0"/>
                    </a:p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282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thick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:4,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13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902" indent="-571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thick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columns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ams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determined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culation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BXG1000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appl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high-ri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04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8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6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8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174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28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195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panel:QN1804,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tube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ol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kg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-3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259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07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138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</a:t>
                      </a:r>
                      <a:endParaRPr lang="Microsoft YaHei" altLang="Microsoft YaHei" sz="500" dirty="0"/>
                    </a:p>
                    <a:p>
                      <a:pPr marL="18362" algn="l" rtl="0" eaLnBrk="0">
                        <a:lnSpc>
                          <a:spcPts val="503"/>
                        </a:lnSpc>
                        <a:spcBef>
                          <a:spcPts val="30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:11380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.6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77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4045" indent="3365" algn="l" rtl="0" eaLnBrk="0">
                        <a:lnSpc>
                          <a:spcPct val="1180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BROAD</a:t>
                      </a:r>
                      <a:r>
                        <a:rPr sz="4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4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CORE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slab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1.5\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tube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51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80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81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301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06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81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ceiling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52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08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77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981" algn="l" rtl="0" eaLnBrk="0">
                        <a:lnSpc>
                          <a:spcPts val="607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□20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0.7/1.5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14"/>
                        </a:lnSpc>
                        <a:tabLst/>
                      </a:pP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04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706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87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54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875" algn="l" rtl="0" eaLnBrk="0">
                        <a:lnSpc>
                          <a:spcPct val="7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balcon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755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068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304</a:t>
                      </a:r>
                      <a:endParaRPr lang="Microsoft YaHei" altLang="Microsoft YaHei" sz="500" dirty="0"/>
                    </a:p>
                    <a:p>
                      <a:pPr marL="15338" algn="l" rtl="0" eaLnBrk="0">
                        <a:lnSpc>
                          <a:spcPct val="97000"/>
                        </a:lnSpc>
                        <a:spcBef>
                          <a:spcPts val="1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guardrai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736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981" indent="-3682" algn="l" rtl="0" eaLnBrk="0">
                        <a:lnSpc>
                          <a:spcPct val="105000"/>
                        </a:lnSpc>
                        <a:tabLst/>
                      </a:pP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2446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         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□80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2、□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40x20x1.5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□20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x20x1.7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64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1723" algn="l" rtl="0" eaLnBrk="0">
                        <a:lnSpc>
                          <a:spcPts val="54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endParaRPr lang="Microsoft YaHei" altLang="Microsoft YaHei" sz="4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30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93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472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1747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30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402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calcium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sili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board</a:t>
                      </a:r>
                      <a:endParaRPr lang="Microsoft YaHei" altLang="Microsoft YaHei" sz="500" dirty="0"/>
                    </a:p>
                    <a:p>
                      <a:pPr marL="18195" algn="l" rtl="0" eaLnBrk="0">
                        <a:lnSpc>
                          <a:spcPts val="652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rockwool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120kg/m³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430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69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δ9+δ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endParaRPr lang="Microsoft YaHei" altLang="Microsoft YaHei" sz="400" dirty="0"/>
                    </a:p>
                    <a:p>
                      <a:pPr marL="15695" algn="l" rtl="0" eaLnBrk="0">
                        <a:lnSpc>
                          <a:spcPts val="713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δ5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26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902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4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column</a:t>
                      </a:r>
                      <a:r>
                        <a:rPr sz="4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beams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37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698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76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669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8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exterior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57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338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galvalume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late</a:t>
                      </a:r>
                      <a:endParaRPr lang="Microsoft YaHei" altLang="Microsoft YaHei" sz="500" dirty="0"/>
                    </a:p>
                    <a:p>
                      <a:pPr marL="18195" algn="l" rtl="0" eaLnBrk="0">
                        <a:lnSpc>
                          <a:spcPct val="99000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rockwool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120kg/m³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54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695" indent="-507" algn="l" rtl="0" eaLnBrk="0">
                        <a:lnSpc>
                          <a:spcPct val="10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exterior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δ0.7,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δ0.4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δ22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5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7030" indent="381" algn="l" rtl="0" eaLnBrk="0">
                        <a:lnSpc>
                          <a:spcPct val="1130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PVDF</a:t>
                      </a:r>
                      <a:r>
                        <a:rPr sz="4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paint</a:t>
                      </a:r>
                      <a:r>
                        <a:rPr sz="4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UV</a:t>
                      </a:r>
                      <a:r>
                        <a:rPr sz="4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Proof</a:t>
                      </a: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hydrophobi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7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60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6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60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4669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747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338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galvalume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endParaRPr lang="Microsoft YaHei" altLang="Microsoft YaHei" sz="500" dirty="0"/>
                    </a:p>
                    <a:p>
                      <a:pPr marL="18195" algn="l" rtl="0" eaLnBrk="0">
                        <a:lnSpc>
                          <a:spcPct val="99000"/>
                        </a:lnSpc>
                        <a:spcBef>
                          <a:spcPts val="1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magnesium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oxide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boar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endParaRPr lang="Microsoft YaHei" altLang="Microsoft YaHei" sz="500" dirty="0"/>
                    </a:p>
                    <a:p>
                      <a:pPr marL="18195" algn="l" rtl="0" eaLnBrk="0">
                        <a:lnSpc>
                          <a:spcPct val="92000"/>
                        </a:lnSpc>
                        <a:spcBef>
                          <a:spcPts val="10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rockwool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120kg/m³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639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695" algn="l" rtl="0" eaLnBrk="0">
                        <a:lnSpc>
                          <a:spcPct val="77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δ0.4，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δ5</a:t>
                      </a:r>
                      <a:endParaRPr lang="Microsoft YaHei" altLang="Microsoft YaHei" sz="500" dirty="0"/>
                    </a:p>
                    <a:p>
                      <a:pPr marL="15695" algn="l" rtl="0" eaLnBrk="0">
                        <a:lnSpc>
                          <a:spcPts val="12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δ75，δ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889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7411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  <a:p>
                      <a:pPr marL="27030" algn="l" rtl="0" eaLnBrk="0">
                        <a:lnSpc>
                          <a:spcPts val="1284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hydrophobi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065">
                <a:tc rowSpan="10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387" algn="l" rtl="0" eaLnBrk="0">
                        <a:lnSpc>
                          <a:spcPts val="45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2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Door</a:t>
                      </a:r>
                      <a:r>
                        <a:rPr sz="2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2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2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          </a:t>
                      </a:r>
                      <a:r>
                        <a:rPr sz="2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</a:t>
                      </a:r>
                      <a:endParaRPr lang="Microsoft YaHei" altLang="Microsoft YaHei" sz="2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81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93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2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875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balcony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ow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2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57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Fram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1701</a:t>
                      </a:r>
                      <a:endParaRPr lang="Microsoft YaHei" altLang="Microsoft YaHei" sz="500" dirty="0"/>
                    </a:p>
                    <a:p>
                      <a:pPr marL="16989" algn="l" rtl="0" eaLnBrk="0">
                        <a:lnSpc>
                          <a:spcPts val="541"/>
                        </a:lnSpc>
                        <a:spcBef>
                          <a:spcPts val="1230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interior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:3-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paned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tempered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endParaRPr lang="Microsoft YaHei" altLang="Microsoft YaHei" sz="400" dirty="0"/>
                    </a:p>
                    <a:p>
                      <a:pPr marL="15046" algn="l" rtl="0" eaLnBrk="0">
                        <a:lnSpc>
                          <a:spcPts val="541"/>
                        </a:lnSpc>
                        <a:spcBef>
                          <a:spcPts val="58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exterior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tempered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ultra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clear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52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98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□100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</a:t>
                      </a:r>
                      <a:endParaRPr lang="Microsoft YaHei" altLang="Microsoft YaHei" sz="500" dirty="0"/>
                    </a:p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900" dirty="0"/>
                    </a:p>
                    <a:p>
                      <a:pPr algn="l" rtl="0" eaLnBrk="0">
                        <a:lnSpc>
                          <a:spcPct val="824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473" indent="-759" algn="l" rtl="0" eaLnBrk="0">
                        <a:lnSpc>
                          <a:spcPct val="1240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ultra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clear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(1380x2088x36)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1380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2176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77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4794" algn="l" rtl="0" eaLnBrk="0">
                        <a:lnSpc>
                          <a:spcPts val="541"/>
                        </a:lnSpc>
                        <a:tabLst/>
                      </a:pP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interior</a:t>
                      </a:r>
                      <a:r>
                        <a:rPr sz="300" spc="1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300" spc="1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filling</a:t>
                      </a:r>
                      <a:r>
                        <a:rPr sz="300" spc="1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300" spc="1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polyurethane</a:t>
                      </a:r>
                      <a:r>
                        <a:rPr sz="3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;</a:t>
                      </a:r>
                      <a:endParaRPr lang="Microsoft YaHei" altLang="Microsoft YaHei" sz="300" dirty="0"/>
                    </a:p>
                    <a:p>
                      <a:pPr marL="24426" indent="-901" algn="l" rtl="0" eaLnBrk="0">
                        <a:lnSpc>
                          <a:spcPct val="121000"/>
                        </a:lnSpc>
                        <a:spcBef>
                          <a:spcPts val="57"/>
                        </a:spcBef>
                        <a:tabLst/>
                      </a:pP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exterior: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extruded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ard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tion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25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    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6+9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+6+9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Ar+6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49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76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48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875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45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198" algn="l" rtl="0" eaLnBrk="0">
                        <a:lnSpc>
                          <a:spcPts val="541"/>
                        </a:lnSpc>
                        <a:tabLst/>
                      </a:pP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top</a:t>
                      </a:r>
                      <a:r>
                        <a:rPr sz="3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3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bottom</a:t>
                      </a:r>
                      <a:r>
                        <a:rPr sz="3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panel</a:t>
                      </a:r>
                      <a:r>
                        <a:rPr sz="3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galvalume</a:t>
                      </a:r>
                      <a:r>
                        <a:rPr sz="3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3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3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endParaRPr lang="Microsoft YaHei" altLang="Microsoft YaHei" sz="300" dirty="0"/>
                    </a:p>
                    <a:p>
                      <a:pPr marL="14068" algn="l" rtl="0" eaLnBrk="0">
                        <a:lnSpc>
                          <a:spcPct val="95000"/>
                        </a:lnSpc>
                        <a:spcBef>
                          <a:spcPts val="59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fram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1701</a:t>
                      </a:r>
                      <a:endParaRPr lang="Microsoft YaHei" altLang="Microsoft YaHei" sz="500" dirty="0"/>
                    </a:p>
                    <a:p>
                      <a:pPr marL="16783" algn="l" rtl="0" eaLnBrk="0">
                        <a:lnSpc>
                          <a:spcPts val="541"/>
                        </a:lnSpc>
                        <a:spcBef>
                          <a:spcPts val="30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interior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:4-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paned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tempered</a:t>
                      </a:r>
                      <a:r>
                        <a:rPr sz="4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endParaRPr lang="Microsoft YaHei" altLang="Microsoft YaHei" sz="400" dirty="0"/>
                    </a:p>
                    <a:p>
                      <a:pPr marL="15046" algn="l" rtl="0" eaLnBrk="0">
                        <a:lnSpc>
                          <a:spcPts val="541"/>
                        </a:lnSpc>
                        <a:spcBef>
                          <a:spcPts val="58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exterior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tempered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ultra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clear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0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69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δ0.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endParaRPr lang="Microsoft YaHei" altLang="Microsoft YaHei" sz="500" dirty="0"/>
                    </a:p>
                    <a:p>
                      <a:pPr marL="17979" algn="l" rtl="0" eaLnBrk="0">
                        <a:lnSpc>
                          <a:spcPct val="94000"/>
                        </a:lnSpc>
                        <a:spcBef>
                          <a:spcPts val="36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□80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x2</a:t>
                      </a:r>
                      <a:endParaRPr lang="Microsoft YaHei" altLang="Microsoft YaHei" sz="500" dirty="0"/>
                    </a:p>
                    <a:p>
                      <a:pPr marL="17473" indent="-1053" algn="l" rtl="0" eaLnBrk="0">
                        <a:lnSpc>
                          <a:spcPct val="119000"/>
                        </a:lnSpc>
                        <a:spcBef>
                          <a:spcPts val="35"/>
                        </a:spcBef>
                        <a:tabLst/>
                      </a:pP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ult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clear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(1380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1630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36)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1455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1788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24426" algn="l" rtl="0" eaLnBrk="0">
                        <a:lnSpc>
                          <a:spcPts val="54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6+9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+6+9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Ar+6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9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6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6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  <a:p>
                      <a:pPr marL="12301" algn="l" rtl="0" eaLnBrk="0">
                        <a:lnSpc>
                          <a:spcPct val="95000"/>
                        </a:lnSpc>
                        <a:spcBef>
                          <a:spcPts val="106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  <a:p>
                      <a:pPr marL="12873" algn="l" rtl="0" eaLnBrk="0">
                        <a:lnSpc>
                          <a:spcPct val="86000"/>
                        </a:lnSpc>
                        <a:spcBef>
                          <a:spcPts val="113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2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81" indent="-1334" algn="l" rtl="0" eaLnBrk="0">
                        <a:lnSpc>
                          <a:spcPct val="10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small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ndow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casement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dow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balcony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75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068" indent="-571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frame: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num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alloy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frame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broke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bridge</a:t>
                      </a:r>
                      <a:endParaRPr lang="Microsoft YaHei" altLang="Microsoft YaHei" sz="500" dirty="0"/>
                    </a:p>
                    <a:p>
                      <a:pPr marL="15338" algn="l" rtl="0" eaLnBrk="0">
                        <a:lnSpc>
                          <a:spcPct val="89000"/>
                        </a:lnSpc>
                        <a:spcBef>
                          <a:spcPts val="136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glass: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3-paned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ed</a:t>
                      </a:r>
                      <a:endParaRPr lang="Microsoft YaHei" altLang="Microsoft YaHei" sz="500" dirty="0"/>
                    </a:p>
                    <a:p>
                      <a:pPr marL="16989" algn="l" rtl="0" eaLnBrk="0">
                        <a:lnSpc>
                          <a:spcPct val="89000"/>
                        </a:lnSpc>
                        <a:spcBef>
                          <a:spcPts val="16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insulating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35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488" indent="190" algn="l" rtl="0" eaLnBrk="0">
                        <a:lnSpc>
                          <a:spcPct val="135000"/>
                        </a:lnSpc>
                        <a:tabLst/>
                      </a:pP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776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500,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5+9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5+9Ar+5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935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1000,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5+9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5+9Ar+5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860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2185,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5+9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+19Ar+5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2902" indent="825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serie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fluorocarbon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pow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ultra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5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57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84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8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2654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door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frame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4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338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galvalume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late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37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69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δ0.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57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741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64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0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143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96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0978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</a:t>
                      </a:r>
                      <a:r>
                        <a:rPr sz="4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frame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1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19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bamb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5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69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52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4236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0、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80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59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95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39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8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exterior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1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846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aluminum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allo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shades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19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85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slice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idth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2344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7030" indent="-4698" algn="l" rtl="0" eaLnBrk="0">
                        <a:lnSpc>
                          <a:spcPct val="10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wireless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smart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motor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noise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＜30dB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7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14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01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14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4669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interior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78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402" indent="2793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multi-cavity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honeyc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mb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curtain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aluminum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back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(shading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99.5%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hig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94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6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HK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:50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64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5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93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  <a:p>
                      <a:pPr marL="16937" algn="l" rtl="0" eaLnBrk="0">
                        <a:lnSpc>
                          <a:spcPct val="95000"/>
                        </a:lnSpc>
                        <a:spcBef>
                          <a:spcPts val="36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34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81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entrance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endParaRPr lang="Microsoft YaHei" altLang="Microsoft YaHei" sz="500" dirty="0"/>
                    </a:p>
                    <a:p>
                      <a:pPr marL="41747" algn="l" rtl="0" eaLnBrk="0">
                        <a:lnSpc>
                          <a:spcPts val="713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4068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paint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473" algn="l" rtl="0" eaLnBrk="0">
                        <a:lnSpc>
                          <a:spcPts val="54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1050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2423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class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istant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69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02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93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73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87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9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446" algn="l" rtl="0" eaLnBrk="0">
                        <a:lnSpc>
                          <a:spcPts val="502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aluminium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frame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door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UV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paint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53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55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910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205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90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4236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80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65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93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65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587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bath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71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846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aluminum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alloy,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groun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65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67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700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71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902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folding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door,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70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7979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Pipe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5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68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93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39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52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du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580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068" indent="4509" algn="l" rtl="0" eaLnBrk="0">
                        <a:lnSpc>
                          <a:spcPct val="100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Double-sided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aluminum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oil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phenolic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board,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gal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20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695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δ10、δ0.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64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7411" algn="l" rtl="0" eaLnBrk="0">
                        <a:lnSpc>
                          <a:spcPts val="545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</a:t>
                      </a:r>
                      <a:r>
                        <a:rPr sz="4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59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76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0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1176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supply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ipes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30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08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3040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892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187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φ8×0.8,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φ16×0.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500" dirty="0"/>
                    </a:p>
                    <a:p>
                      <a:pPr marL="15187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φ20×1.0,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φ25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×1.0</a:t>
                      </a:r>
                      <a:endParaRPr lang="Microsoft YaHei" altLang="Microsoft YaHei" sz="500" dirty="0"/>
                    </a:p>
                    <a:p>
                      <a:pPr marL="15187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φ32×1.2,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50.8×1.2</a:t>
                      </a:r>
                      <a:endParaRPr lang="Microsoft YaHei" altLang="Microsoft YaHei" sz="500" dirty="0"/>
                    </a:p>
                    <a:p>
                      <a:pPr marL="15187" algn="l" rtl="0" eaLnBrk="0">
                        <a:lnSpc>
                          <a:spcPct val="9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φ76×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φ101.6×2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761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331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pressur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test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Mpa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3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6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87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81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drainage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pip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58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577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PVC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81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187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dn20、d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32、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50、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75、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110、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05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2331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pressure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test</a:t>
                      </a:r>
                      <a:endParaRPr lang="Microsoft YaHei" altLang="Microsoft YaHei" sz="500" dirty="0"/>
                    </a:p>
                    <a:p>
                      <a:pPr marL="24045" algn="l" rtl="0" eaLnBrk="0">
                        <a:lnSpc>
                          <a:spcPts val="68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Mpa</a:t>
                      </a:r>
                      <a:endParaRPr lang="Microsoft YaHei" altLang="Microsoft YaHei" sz="400" dirty="0"/>
                    </a:p>
                    <a:p>
                      <a:pPr marL="27030" indent="381" algn="l" rtl="0" eaLnBrk="0">
                        <a:lnSpc>
                          <a:spcPct val="97000"/>
                        </a:lnSpc>
                        <a:spcBef>
                          <a:spcPts val="66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Incl.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sewag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waste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rain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29" name="table 729"/>
          <p:cNvGraphicFramePr>
            <a:graphicFrameLocks noGrp="1"/>
          </p:cNvGraphicFramePr>
          <p:nvPr/>
        </p:nvGraphicFramePr>
        <p:xfrm>
          <a:off x="4749477" y="3431040"/>
          <a:ext cx="2242184" cy="6429375"/>
        </p:xfrm>
        <a:graphic>
          <a:graphicData uri="http://schemas.openxmlformats.org/drawingml/2006/table">
            <a:tbl>
              <a:tblPr>
                <a:solidFill>
                  <a:srgbClr val="C9CACB"/>
                </a:solidFill>
              </a:tblPr>
              <a:tblGrid>
                <a:gridCol w="1600835"/>
                <a:gridCol w="641350"/>
              </a:tblGrid>
              <a:tr h="6429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642"/>
                        </a:lnSpc>
                        <a:tabLst/>
                      </a:pPr>
                      <a:endParaRPr lang="Arial" altLang="Arial" sz="100" dirty="0"/>
                    </a:p>
                    <a:p>
                      <a:pPr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China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National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tandards</a:t>
                      </a:r>
                      <a:endParaRPr lang="Microsoft YaHei" altLang="Microsoft YaHei" sz="700" dirty="0"/>
                    </a:p>
                    <a:p>
                      <a:pPr marL="2204" algn="l" rtl="0" eaLnBrk="0">
                        <a:lnSpc>
                          <a:spcPts val="629"/>
                        </a:lnSpc>
                        <a:spcBef>
                          <a:spcPts val="559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Name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629"/>
                        </a:lnSpc>
                        <a:spcBef>
                          <a:spcPts val="20"/>
                        </a:spcBef>
                        <a:tabLst/>
                      </a:pPr>
                      <a:r>
                        <a:rPr sz="500" spc="9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Technical</a:t>
                      </a:r>
                      <a:r>
                        <a:rPr sz="500" spc="9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9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9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stainless</a:t>
                      </a:r>
                      <a:r>
                        <a:rPr sz="500" spc="5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endParaRPr lang="Microsoft YaHei" altLang="Microsoft YaHei" sz="500" dirty="0"/>
                    </a:p>
                    <a:p>
                      <a:pPr marL="48859" algn="l" rtl="0" eaLnBrk="0">
                        <a:lnSpc>
                          <a:spcPts val="688"/>
                        </a:lnSpc>
                        <a:spcBef>
                          <a:spcPts val="35"/>
                        </a:spcBef>
                        <a:tabLst/>
                      </a:pPr>
                      <a:r>
                        <a:rPr sz="500" spc="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core</a:t>
                      </a:r>
                      <a:r>
                        <a:rPr sz="500" spc="17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r>
                        <a:rPr sz="500" spc="17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15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B81354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645"/>
                        </a:lnSpc>
                        <a:tabLst/>
                      </a:pP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Technical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specification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stainless</a:t>
                      </a:r>
                      <a:endParaRPr lang="Microsoft YaHei" altLang="Microsoft YaHei" sz="500" dirty="0"/>
                    </a:p>
                    <a:p>
                      <a:pPr marL="47579" algn="l" rtl="0" eaLnBrk="0">
                        <a:lnSpc>
                          <a:spcPct val="10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2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758"/>
                        </a:lnSpc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Load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98000"/>
                        </a:lnSpc>
                        <a:spcBef>
                          <a:spcPts val="55"/>
                        </a:spcBef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seismic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80000"/>
                        </a:lnSpc>
                        <a:spcBef>
                          <a:spcPts val="69"/>
                        </a:spcBef>
                        <a:tabLst/>
                      </a:pP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Technical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assembled</a:t>
                      </a:r>
                      <a:endParaRPr lang="Microsoft YaHei" altLang="Microsoft YaHei" sz="500" dirty="0"/>
                    </a:p>
                    <a:p>
                      <a:pPr marL="52201" algn="l" rtl="0" eaLnBrk="0">
                        <a:lnSpc>
                          <a:spcPts val="729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5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5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94000"/>
                        </a:lnSpc>
                        <a:spcBef>
                          <a:spcPts val="54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welding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64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Mechanical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properties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fastenersstainless</a:t>
                      </a:r>
                      <a:endParaRPr lang="Microsoft YaHei" altLang="Microsoft YaHei" sz="500" dirty="0"/>
                    </a:p>
                    <a:p>
                      <a:pPr marL="47579" algn="l" rtl="0" eaLnBrk="0">
                        <a:lnSpc>
                          <a:spcPct val="9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bolts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screws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studs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721"/>
                        </a:lnSpc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High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strength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stainless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structural</a:t>
                      </a:r>
                      <a:endParaRPr lang="Microsoft YaHei" altLang="Microsoft YaHei" sz="500" dirty="0"/>
                    </a:p>
                    <a:p>
                      <a:pPr marL="4757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11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・Code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safety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tructures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endParaRPr lang="Microsoft YaHei" altLang="Microsoft YaHei" sz="500" dirty="0"/>
                    </a:p>
                    <a:p>
                      <a:pPr marL="52201" algn="l" rtl="0" eaLnBrk="0">
                        <a:lnSpc>
                          <a:spcPts val="64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protection</a:t>
                      </a:r>
                      <a:r>
                        <a:rPr sz="5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prevention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10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Uniform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civil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electrical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civil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heating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ventilation</a:t>
                      </a:r>
                      <a:endParaRPr lang="Microsoft YaHei" altLang="Microsoft YaHei" sz="500" dirty="0"/>
                    </a:p>
                    <a:p>
                      <a:pPr marL="49570" algn="l" rtl="0" eaLnBrk="0">
                        <a:lnSpc>
                          <a:spcPts val="699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conditioning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civil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91000"/>
                        </a:lnSpc>
                        <a:spcBef>
                          <a:spcPts val="47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endParaRPr lang="Microsoft YaHei" altLang="Microsoft YaHei" sz="500" dirty="0"/>
                    </a:p>
                    <a:p>
                      <a:pPr marL="47579" algn="l" rtl="0" eaLnBrk="0">
                        <a:lnSpc>
                          <a:spcPts val="65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supply</a:t>
                      </a:r>
                      <a:r>
                        <a:rPr sz="5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drainage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650"/>
                        </a:lnSpc>
                        <a:tabLst/>
                      </a:pP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Common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Specifications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energy</a:t>
                      </a:r>
                      <a:endParaRPr lang="Microsoft YaHei" altLang="Microsoft YaHei" sz="500" dirty="0"/>
                    </a:p>
                    <a:p>
                      <a:pPr marL="9102" indent="39969" algn="l" rtl="0" eaLnBrk="0">
                        <a:lnSpc>
                          <a:spcPct val="107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efficiency</a:t>
                      </a:r>
                      <a:r>
                        <a:rPr sz="5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renewable</a:t>
                      </a:r>
                      <a:r>
                        <a:rPr sz="5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energy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utilization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Technical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nearly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zero</a:t>
                      </a:r>
                      <a:endParaRPr lang="Microsoft YaHei" altLang="Microsoft YaHei" sz="500" dirty="0"/>
                    </a:p>
                    <a:p>
                      <a:pPr marL="49072" algn="l" rtl="0" eaLnBrk="0">
                        <a:lnSpc>
                          <a:spcPts val="654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energy</a:t>
                      </a:r>
                      <a:r>
                        <a:rPr sz="5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699"/>
                        </a:lnSpc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energy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efficiency</a:t>
                      </a:r>
                      <a:endParaRPr lang="Microsoft YaHei" altLang="Microsoft YaHei" sz="500" dirty="0"/>
                    </a:p>
                    <a:p>
                      <a:pPr marL="49072" algn="l" rtl="0" eaLnBrk="0">
                        <a:lnSpc>
                          <a:spcPct val="91000"/>
                        </a:lnSpc>
                        <a:spcBef>
                          <a:spcPts val="47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residential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severe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cold</a:t>
                      </a:r>
                      <a:endParaRPr lang="Microsoft YaHei" altLang="Microsoft YaHei" sz="500" dirty="0"/>
                    </a:p>
                    <a:p>
                      <a:pPr marL="49570" algn="l" rtl="0" eaLnBrk="0">
                        <a:lnSpc>
                          <a:spcPct val="99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cold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zones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704"/>
                        </a:lnSpc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Double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skin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metal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faced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insulating</a:t>
                      </a:r>
                      <a:endParaRPr lang="Microsoft YaHei" altLang="Microsoft YaHei" sz="500" dirty="0"/>
                    </a:p>
                    <a:p>
                      <a:pPr marL="52201" algn="l" rtl="0" eaLnBrk="0">
                        <a:lnSpc>
                          <a:spcPts val="726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panels</a:t>
                      </a:r>
                      <a:r>
                        <a:rPr sz="5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73000"/>
                        </a:lnSpc>
                        <a:spcBef>
                          <a:spcPts val="58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acceptance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endParaRPr lang="Microsoft YaHei" altLang="Microsoft YaHei" sz="500" dirty="0"/>
                    </a:p>
                    <a:p>
                      <a:pPr marL="49072" algn="l" rtl="0" eaLnBrk="0">
                        <a:lnSpc>
                          <a:spcPts val="748"/>
                        </a:lnSpc>
                        <a:spcBef>
                          <a:spcPts val="24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</a:t>
                      </a:r>
                      <a:r>
                        <a:rPr sz="5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quality</a:t>
                      </a:r>
                      <a:r>
                        <a:rPr sz="5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99000"/>
                        </a:lnSpc>
                        <a:spcBef>
                          <a:spcPts val="50"/>
                        </a:spcBef>
                        <a:tabLst/>
                      </a:pP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Container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inspection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endParaRPr lang="Microsoft YaHei" altLang="Microsoft YaHei" sz="500" dirty="0"/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4089" algn="l" rtl="0" eaLnBrk="0">
                        <a:lnSpc>
                          <a:spcPct val="89000"/>
                        </a:lnSpc>
                        <a:spcBef>
                          <a:spcPts val="217"/>
                        </a:spcBef>
                        <a:tabLst/>
                      </a:pP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Foreign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ards</a:t>
                      </a:r>
                      <a:endParaRPr lang="Microsoft YaHei" altLang="Microsoft YaHei" sz="700" dirty="0"/>
                    </a:p>
                    <a:p>
                      <a:pPr marL="2204" algn="l" rtl="0" eaLnBrk="0">
                        <a:lnSpc>
                          <a:spcPts val="629"/>
                        </a:lnSpc>
                        <a:spcBef>
                          <a:spcPts val="630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Name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111000"/>
                        </a:lnSpc>
                        <a:spcBef>
                          <a:spcPts val="19"/>
                        </a:spcBef>
                        <a:tabLst/>
                      </a:pP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Specification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Structural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Seismic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Provisions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Structural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Safety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testing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endParaRPr lang="Microsoft YaHei" altLang="Microsoft YaHei" sz="500" dirty="0"/>
                    </a:p>
                    <a:p>
                      <a:pPr marL="47554" algn="l" rtl="0" eaLnBrk="0">
                        <a:lnSpc>
                          <a:spcPct val="99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r>
                        <a:rPr sz="5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materials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110000"/>
                        </a:lnSpc>
                        <a:spcBef>
                          <a:spcPts val="17"/>
                        </a:spcBef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Structural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Welding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Stainless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Fasteners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Structural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Application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Safety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endParaRPr lang="Microsoft YaHei" altLang="Microsoft YaHei" sz="500" dirty="0"/>
                    </a:p>
                    <a:p>
                      <a:pPr marL="52177" indent="-43074" algn="l" rtl="0" eaLnBrk="0">
                        <a:lnSpc>
                          <a:spcPct val="10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Safety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resistance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test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adiabatic</a:t>
                      </a:r>
                      <a:r>
                        <a:rPr sz="500" spc="1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walls</a:t>
                      </a:r>
                      <a:endParaRPr lang="Microsoft YaHei" altLang="Microsoft YaHei" sz="500" dirty="0"/>
                    </a:p>
                    <a:p>
                      <a:pPr marL="52604" indent="-43501" algn="l" rtl="0" eaLnBrk="0">
                        <a:lnSpc>
                          <a:spcPct val="10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Limit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States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National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Canada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671"/>
                        </a:lnSpc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Eurocode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3: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-2</a:t>
                      </a:r>
                      <a:endParaRPr lang="Microsoft YaHei" altLang="Microsoft YaHei" sz="500" dirty="0"/>
                    </a:p>
                    <a:p>
                      <a:pPr marL="52177" indent="-43074" algn="l" rtl="0" eaLnBrk="0">
                        <a:lnSpc>
                          <a:spcPct val="103000"/>
                        </a:lnSpc>
                        <a:spcBef>
                          <a:spcPts val="10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Eurocode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8: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earthquake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resistance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  <a:p>
                      <a:pPr marL="47554" indent="-38451" algn="l" rtl="0" eaLnBrk="0">
                        <a:lnSpc>
                          <a:spcPct val="10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Execution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aluminum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  <a:p>
                      <a:pPr marL="47554" indent="-38451" algn="l" rtl="0" eaLnBrk="0">
                        <a:lnSpc>
                          <a:spcPct val="10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Execution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aluminum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  <a:p>
                      <a:pPr marL="52177" indent="-43074" algn="l" rtl="0" eaLnBrk="0">
                        <a:lnSpc>
                          <a:spcPct val="11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classification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products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elements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  <a:p>
                      <a:pPr marL="52177" indent="-43074" algn="l" rtl="0" eaLnBrk="0">
                        <a:lnSpc>
                          <a:spcPct val="10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classification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products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elements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  <a:p>
                      <a:pPr marL="46914" indent="-37811" algn="l" rtl="0" eaLnBrk="0">
                        <a:lnSpc>
                          <a:spcPct val="10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hardware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Gasket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weatherstripping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doors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windows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shutters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curtain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walling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</a:t>
                      </a:r>
                      <a:r>
                        <a:rPr sz="500" spc="9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65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Glazing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airborne</a:t>
                      </a:r>
                      <a:endParaRPr lang="Microsoft YaHei" altLang="Microsoft YaHei" sz="500" dirty="0"/>
                    </a:p>
                    <a:p>
                      <a:pPr marL="49048" indent="-1493" algn="l" rtl="0" eaLnBrk="0">
                        <a:lnSpc>
                          <a:spcPct val="107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sound</a:t>
                      </a:r>
                      <a:r>
                        <a:rPr sz="5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insulation</a:t>
                      </a:r>
                      <a:r>
                        <a:rPr sz="5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Product</a:t>
                      </a:r>
                      <a:r>
                        <a:rPr sz="5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descriptions</a:t>
                      </a:r>
                      <a:r>
                        <a:rPr sz="5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determination</a:t>
                      </a:r>
                      <a:r>
                        <a:rPr sz="500" spc="1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1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properties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65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Structural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steelwork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building(British</a:t>
                      </a:r>
                      <a:endParaRPr lang="Microsoft YaHei" altLang="Microsoft YaHei" sz="500" dirty="0"/>
                    </a:p>
                    <a:p>
                      <a:pPr marL="48692" algn="l" rtl="0" eaLnBrk="0">
                        <a:lnSpc>
                          <a:spcPts val="623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Srandard</a:t>
                      </a:r>
                      <a:r>
                        <a:rPr sz="5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500" dirty="0"/>
                    </a:p>
                    <a:p>
                      <a:pPr marL="51608" indent="-42505" algn="l" rtl="0" eaLnBrk="0">
                        <a:lnSpc>
                          <a:spcPct val="10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precautions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construction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Part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ts val="65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practice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safety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design,</a:t>
                      </a:r>
                      <a:endParaRPr lang="Microsoft YaHei" altLang="Microsoft YaHei" sz="500" dirty="0"/>
                    </a:p>
                    <a:p>
                      <a:pPr marL="52177" algn="l" rtl="0" eaLnBrk="0">
                        <a:lnSpc>
                          <a:spcPts val="724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management</a:t>
                      </a:r>
                      <a:r>
                        <a:rPr sz="5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5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use</a:t>
                      </a:r>
                      <a:r>
                        <a:rPr sz="5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endParaRPr lang="Microsoft YaHei" altLang="Microsoft YaHei" sz="500" dirty="0"/>
                    </a:p>
                    <a:p>
                      <a:pPr marL="9102" algn="l" rtl="0" eaLnBrk="0">
                        <a:lnSpc>
                          <a:spcPct val="74000"/>
                        </a:lnSpc>
                        <a:spcBef>
                          <a:spcPts val="54"/>
                        </a:spcBef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・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German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Structures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6563" indent="1458" algn="l" rtl="0" eaLnBrk="0">
                        <a:lnSpc>
                          <a:spcPct val="132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4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4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400" spc="1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CSUS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14-20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</a:t>
                      </a:r>
                      <a:endParaRPr lang="Microsoft YaHei" altLang="Microsoft YaHei" sz="500" dirty="0"/>
                    </a:p>
                    <a:p>
                      <a:pPr marL="38554" algn="l" rtl="0" eaLnBrk="0">
                        <a:lnSpc>
                          <a:spcPts val="629"/>
                        </a:lnSpc>
                        <a:spcBef>
                          <a:spcPts val="539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CECS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410:20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</a:t>
                      </a:r>
                      <a:endParaRPr lang="Microsoft YaHei" altLang="Microsoft YaHei" sz="500" dirty="0"/>
                    </a:p>
                    <a:p>
                      <a:pPr marL="38554" algn="l" rtl="0" eaLnBrk="0">
                        <a:lnSpc>
                          <a:spcPct val="116000"/>
                        </a:lnSpc>
                        <a:spcBef>
                          <a:spcPts val="644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0009-2012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0011-2010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5123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2-2016</a:t>
                      </a:r>
                      <a:endParaRPr lang="Microsoft YaHei" altLang="Microsoft YaHei" sz="500" dirty="0"/>
                    </a:p>
                    <a:p>
                      <a:pPr marL="38554" algn="l" rtl="0" eaLnBrk="0">
                        <a:lnSpc>
                          <a:spcPct val="119000"/>
                        </a:lnSpc>
                        <a:spcBef>
                          <a:spcPts val="522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0661-2011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3098.6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-2014</a:t>
                      </a:r>
                      <a:endParaRPr lang="Microsoft YaHei" altLang="Microsoft YaHei" sz="500" dirty="0"/>
                    </a:p>
                    <a:p>
                      <a:pPr marL="38554" algn="l" rtl="0" eaLnBrk="0">
                        <a:lnSpc>
                          <a:spcPts val="704"/>
                        </a:lnSpc>
                        <a:spcBef>
                          <a:spcPts val="539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37430-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019</a:t>
                      </a:r>
                      <a:endParaRPr lang="Microsoft YaHei" altLang="Microsoft YaHei" sz="500" dirty="0"/>
                    </a:p>
                    <a:p>
                      <a:pPr marL="38554" algn="l" rtl="0" eaLnBrk="0">
                        <a:lnSpc>
                          <a:spcPts val="629"/>
                        </a:lnSpc>
                        <a:spcBef>
                          <a:spcPts val="596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51249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2017</a:t>
                      </a:r>
                      <a:endParaRPr lang="Microsoft YaHei" altLang="Microsoft YaHei" sz="500" dirty="0"/>
                    </a:p>
                    <a:p>
                      <a:pPr marL="38554" algn="l" rtl="0" eaLnBrk="0">
                        <a:lnSpc>
                          <a:spcPts val="65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50016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2014</a:t>
                      </a:r>
                      <a:endParaRPr lang="Microsoft YaHei" altLang="Microsoft YaHei" sz="500" dirty="0"/>
                    </a:p>
                    <a:p>
                      <a:pPr marL="41114" algn="l" rtl="0" eaLnBrk="0">
                        <a:lnSpc>
                          <a:spcPts val="735"/>
                        </a:lnSpc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(2018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version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endParaRPr lang="Microsoft YaHei" altLang="Microsoft YaHei" sz="500" dirty="0"/>
                    </a:p>
                    <a:p>
                      <a:pPr marL="38554" algn="l" rtl="0" eaLnBrk="0">
                        <a:lnSpc>
                          <a:spcPct val="88000"/>
                        </a:lnSpc>
                        <a:spcBef>
                          <a:spcPts val="37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50352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2019</a:t>
                      </a:r>
                      <a:endParaRPr lang="Microsoft YaHei" altLang="Microsoft YaHei" sz="500" dirty="0"/>
                    </a:p>
                    <a:p>
                      <a:pPr marL="38554" algn="l" rtl="0" eaLnBrk="0">
                        <a:lnSpc>
                          <a:spcPts val="65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51348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2019</a:t>
                      </a:r>
                      <a:endParaRPr lang="Microsoft YaHei" altLang="Microsoft YaHei" sz="500" dirty="0"/>
                    </a:p>
                    <a:p>
                      <a:pPr marL="38554" algn="l" rtl="0" eaLnBrk="0">
                        <a:lnSpc>
                          <a:spcPts val="65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50736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2012</a:t>
                      </a:r>
                      <a:endParaRPr lang="Microsoft YaHei" altLang="Microsoft YaHei" sz="500" dirty="0"/>
                    </a:p>
                    <a:p>
                      <a:pPr marL="37274" indent="1280" algn="l" rtl="0" eaLnBrk="0">
                        <a:lnSpc>
                          <a:spcPct val="208000"/>
                        </a:lnSpc>
                        <a:spcBef>
                          <a:spcPts val="95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0015-2019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015-2021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51350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-2019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JG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J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26-2018</a:t>
                      </a:r>
                      <a:endParaRPr lang="Microsoft YaHei" altLang="Microsoft YaHei" sz="600" dirty="0"/>
                    </a:p>
                    <a:p>
                      <a:pPr marL="37274" indent="1280" algn="l" rtl="0" eaLnBrk="0">
                        <a:lnSpc>
                          <a:spcPct val="217000"/>
                        </a:lnSpc>
                        <a:spcBef>
                          <a:spcPts val="622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2393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2-2009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GB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205-2020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2021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version</a:t>
                      </a:r>
                      <a:endParaRPr lang="Microsoft YaHei" altLang="Microsoft YaHei" sz="500" dirty="0"/>
                    </a:p>
                    <a:p>
                      <a:pPr algn="l" rtl="0" eaLnBrk="0">
                        <a:lnSpc>
                          <a:spcPct val="12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34785" indent="3235" algn="l" rtl="0" eaLnBrk="0">
                        <a:lnSpc>
                          <a:spcPct val="122000"/>
                        </a:lnSpc>
                        <a:spcBef>
                          <a:spcPts val="124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</a:t>
                      </a:r>
                      <a:r>
                        <a:rPr sz="4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400" spc="1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400" spc="1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standard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AISC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360-16</a:t>
                      </a:r>
                      <a:endParaRPr lang="Microsoft YaHei" altLang="Microsoft YaHei" sz="500" dirty="0"/>
                    </a:p>
                    <a:p>
                      <a:pPr marL="34785" algn="l" rtl="0" eaLnBrk="0">
                        <a:lnSpc>
                          <a:spcPct val="145000"/>
                        </a:lnSpc>
                        <a:spcBef>
                          <a:spcPts val="8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ANSI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AISC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341-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ANSI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263-200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400" dirty="0"/>
                    </a:p>
                    <a:p>
                      <a:pPr marL="34785" algn="l" rtl="0" eaLnBrk="0">
                        <a:lnSpc>
                          <a:spcPts val="629"/>
                        </a:lnSpc>
                        <a:spcBef>
                          <a:spcPts val="550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AWS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1.6</a:t>
                      </a:r>
                      <a:endParaRPr lang="Microsoft YaHei" altLang="Microsoft YaHei" sz="500" dirty="0"/>
                    </a:p>
                    <a:p>
                      <a:pPr marL="34785" indent="-71" algn="l" rtl="0" eaLnBrk="0">
                        <a:lnSpc>
                          <a:spcPct val="142000"/>
                        </a:lnSpc>
                        <a:spcBef>
                          <a:spcPts val="25"/>
                        </a:spcBef>
                        <a:tabLst/>
                      </a:pP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ANS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ASME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18.2.6-2006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ANSI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NFPA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5000-200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ANSI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1040-200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400" dirty="0"/>
                    </a:p>
                    <a:p>
                      <a:pPr marL="38021" algn="l" rtl="0" eaLnBrk="0">
                        <a:lnSpc>
                          <a:spcPts val="704"/>
                        </a:lnSpc>
                        <a:spcBef>
                          <a:spcPts val="550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</a:t>
                      </a:r>
                      <a:r>
                        <a:rPr sz="4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CSA</a:t>
                      </a:r>
                      <a:r>
                        <a:rPr sz="4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4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16-0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endParaRPr lang="Microsoft YaHei" altLang="Microsoft YaHei" sz="400" dirty="0"/>
                    </a:p>
                    <a:p>
                      <a:pPr marL="40883" algn="l" rtl="0" eaLnBrk="0">
                        <a:lnSpc>
                          <a:spcPts val="630"/>
                        </a:lnSpc>
                        <a:spcBef>
                          <a:spcPts val="596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1993:2005</a:t>
                      </a:r>
                      <a:endParaRPr lang="Microsoft YaHei" altLang="Microsoft YaHei" sz="500" dirty="0"/>
                    </a:p>
                    <a:p>
                      <a:pPr marL="40883" algn="l" rtl="0" eaLnBrk="0">
                        <a:lnSpc>
                          <a:spcPts val="630"/>
                        </a:lnSpc>
                        <a:spcBef>
                          <a:spcPts val="20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1998-1:20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400" dirty="0"/>
                    </a:p>
                    <a:p>
                      <a:pPr marL="40883" algn="l" rtl="0" eaLnBrk="0">
                        <a:lnSpc>
                          <a:spcPts val="13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1090-2:20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400" dirty="0"/>
                    </a:p>
                    <a:p>
                      <a:pPr marL="40883" algn="l" rtl="0" eaLnBrk="0">
                        <a:lnSpc>
                          <a:spcPts val="13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1090-4:20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400" dirty="0"/>
                    </a:p>
                    <a:p>
                      <a:pPr marL="40883" algn="l" rtl="0" eaLnBrk="0">
                        <a:lnSpc>
                          <a:spcPts val="13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13501-1:20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400" dirty="0"/>
                    </a:p>
                    <a:p>
                      <a:pPr marL="40883" algn="l" rtl="0" eaLnBrk="0">
                        <a:lnSpc>
                          <a:spcPts val="13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13501-2:20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400" dirty="0"/>
                    </a:p>
                    <a:p>
                      <a:pPr marL="40883" algn="l" rtl="0" eaLnBrk="0">
                        <a:lnSpc>
                          <a:spcPts val="13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12365-1-2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03</a:t>
                      </a:r>
                      <a:endParaRPr lang="Microsoft YaHei" altLang="Microsoft YaHei" sz="400" dirty="0"/>
                    </a:p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40883" algn="l" rtl="0" eaLnBrk="0">
                        <a:lnSpc>
                          <a:spcPts val="630"/>
                        </a:lnSpc>
                        <a:spcBef>
                          <a:spcPts val="120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12758-200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400" dirty="0"/>
                    </a:p>
                    <a:p>
                      <a:pPr marL="40883" algn="l" rtl="0" eaLnBrk="0">
                        <a:lnSpc>
                          <a:spcPts val="629"/>
                        </a:lnSpc>
                        <a:spcBef>
                          <a:spcPts val="1320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595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  <a:p>
                      <a:pPr marL="40883" algn="l" rtl="0" eaLnBrk="0">
                        <a:lnSpc>
                          <a:spcPts val="629"/>
                        </a:lnSpc>
                        <a:spcBef>
                          <a:spcPts val="670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BS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5588-5:200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  <a:p>
                      <a:pPr marL="40883" algn="l" rtl="0" eaLnBrk="0">
                        <a:lnSpc>
                          <a:spcPts val="1298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BS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9999-20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400" dirty="0"/>
                    </a:p>
                    <a:p>
                      <a:pPr marL="40883" algn="l" rtl="0" eaLnBrk="0">
                        <a:lnSpc>
                          <a:spcPts val="1298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1880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30" name="picture 7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710796" y="3529405"/>
            <a:ext cx="2897998" cy="875920"/>
          </a:xfrm>
          <a:prstGeom prst="rect">
            <a:avLst/>
          </a:prstGeom>
        </p:spPr>
      </p:pic>
      <p:graphicFrame>
        <p:nvGraphicFramePr>
          <p:cNvPr id="731" name="table 731"/>
          <p:cNvGraphicFramePr>
            <a:graphicFrameLocks noGrp="1"/>
          </p:cNvGraphicFramePr>
          <p:nvPr/>
        </p:nvGraphicFramePr>
        <p:xfrm>
          <a:off x="11530800" y="3369003"/>
          <a:ext cx="3077845" cy="4592320"/>
        </p:xfrm>
        <a:graphic>
          <a:graphicData uri="http://schemas.openxmlformats.org/drawingml/2006/table">
            <a:tbl>
              <a:tblPr/>
              <a:tblGrid>
                <a:gridCol w="179704"/>
                <a:gridCol w="99060"/>
                <a:gridCol w="475615"/>
                <a:gridCol w="893445"/>
                <a:gridCol w="648334"/>
                <a:gridCol w="781684"/>
              </a:tblGrid>
              <a:tr h="1600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2525" algn="l" rtl="0" eaLnBrk="0">
                        <a:lnSpc>
                          <a:spcPts val="65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26326" algn="l" rtl="0" eaLnBrk="0">
                        <a:lnSpc>
                          <a:spcPts val="64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Item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Main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Material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Specification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Note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8275">
                <a:tc rowSpan="7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920" algn="l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Electrics</a:t>
                      </a:r>
                      <a:endParaRPr lang="Microsoft YaHei" altLang="Microsoft YaHei" sz="5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2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9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00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954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cables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9531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524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plastic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wrapped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copper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wires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4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34" indent="4826" algn="l" rtl="0" eaLnBrk="0">
                        <a:lnSpc>
                          <a:spcPct val="1290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RV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0.5~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RV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6,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YJV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BVR,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WDZ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9400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1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cables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istant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82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6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716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6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7894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tele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om</a:t>
                      </a:r>
                      <a:endParaRPr lang="Microsoft YaHei" altLang="Microsoft YaHei" sz="500" dirty="0"/>
                    </a:p>
                    <a:p>
                      <a:pPr marL="59545" algn="l" rtl="0" eaLnBrk="0">
                        <a:lnSpc>
                          <a:spcPts val="713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cab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59" algn="l" rtl="0" eaLnBrk="0">
                        <a:lnSpc>
                          <a:spcPct val="9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RVS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RVV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endParaRPr lang="Microsoft YaHei" altLang="Microsoft YaHei" sz="400" dirty="0"/>
                    </a:p>
                    <a:p>
                      <a:pPr marL="12236" algn="l" rtl="0" eaLnBrk="0">
                        <a:lnSpc>
                          <a:spcPts val="641"/>
                        </a:lnSpc>
                        <a:spcBef>
                          <a:spcPts val="16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AW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24×5/3/2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81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1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81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3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netcabl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6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538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CAT</a:t>
                      </a:r>
                      <a:r>
                        <a:rPr sz="4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19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50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25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93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9545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optical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75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395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fiber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46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569" algn="l" rtl="0" eaLnBrk="0">
                        <a:lnSpc>
                          <a:spcPts val="534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butterfly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dual</a:t>
                      </a:r>
                      <a:r>
                        <a:rPr sz="4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core</a:t>
                      </a:r>
                      <a:r>
                        <a:rPr sz="4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fiber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21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12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LSHF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cab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69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88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82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63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37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light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swit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4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903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PVC</a:t>
                      </a:r>
                      <a:r>
                        <a:rPr sz="400" spc="2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cover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09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37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wireless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09"/>
                        </a:lnSpc>
                        <a:tabLst/>
                      </a:pPr>
                      <a:endParaRPr lang="Arial" altLang="Arial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85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79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36" algn="l" rtl="0" eaLnBrk="0">
                        <a:lnSpc>
                          <a:spcPts val="52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ligh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714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90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714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281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color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endParaRPr lang="Microsoft YaHei" altLang="Microsoft YaHei" sz="500" dirty="0"/>
                    </a:p>
                    <a:p>
                      <a:pPr marL="13693" algn="l" rtl="0" eaLnBrk="0">
                        <a:lnSpc>
                          <a:spcPts val="713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3100±100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407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738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luminous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fficiency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≥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lm/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55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091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26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820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sock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51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901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PVC</a:t>
                      </a:r>
                      <a:r>
                        <a:rPr sz="400" spc="2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cover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51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564" algn="l" rtl="0" eaLnBrk="0">
                        <a:lnSpc>
                          <a:spcPts val="496"/>
                        </a:lnSpc>
                        <a:tabLst/>
                      </a:pP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4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、1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51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166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hole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75">
                <a:tc rowSpan="6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8172" algn="l" rtl="0" eaLnBrk="0">
                        <a:lnSpc>
                          <a:spcPct val="8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Equipme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95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8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91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33" algn="l" rtl="0" eaLnBrk="0">
                        <a:lnSpc>
                          <a:spcPts val="541"/>
                        </a:lnSpc>
                        <a:tabLst/>
                      </a:pP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lif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92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389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uminum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4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071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1050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97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736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kone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equivalen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5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708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06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820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fresh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06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99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various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erials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47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386" algn="l" rtl="0" eaLnBrk="0">
                        <a:lnSpc>
                          <a:spcPts val="632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260m</a:t>
                      </a:r>
                      <a:r>
                        <a:rPr sz="400" spc="-20" dirty="0" baseline="57666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2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115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47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09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6488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A/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4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387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cooper,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47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8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3.5kW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9447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0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first-class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rand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15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243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86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953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electric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boiler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12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385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steel,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86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55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06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81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5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27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range</a:t>
                      </a:r>
                      <a:r>
                        <a:rPr sz="400" spc="3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hood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27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40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27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8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levels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low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67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78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96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708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R0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500" dirty="0"/>
                    </a:p>
                    <a:p>
                      <a:pPr marL="62327" algn="l" rtl="0" eaLnBrk="0">
                        <a:lnSpc>
                          <a:spcPts val="683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purifie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67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989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various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erials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21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495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gallons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75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7624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Finishi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ng</a:t>
                      </a:r>
                      <a:endParaRPr lang="Microsoft YaHei" altLang="Microsoft YaHei" sz="5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36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79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07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2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07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51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bamboo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oor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86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780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88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937" algn="l" rtl="0" eaLnBrk="0">
                        <a:lnSpc>
                          <a:spcPct val="85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ss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0、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519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6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703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47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788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toilet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78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892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PVC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plastic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26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77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012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380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anti-skip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gra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Aw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94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0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94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2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baseboar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65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160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aluminum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alloy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94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46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0×10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25"/>
                        </a:lnSpc>
                        <a:tabLst/>
                      </a:pPr>
                      <a:endParaRPr lang="Arial" altLang="Arial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63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24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9530" algn="l" rtl="0" eaLnBrk="0">
                        <a:lnSpc>
                          <a:spcPct val="8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ceili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66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967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Galvalume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14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77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δ3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25"/>
                        </a:lnSpc>
                        <a:tabLst/>
                      </a:pPr>
                      <a:endParaRPr lang="Arial" altLang="Arial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25"/>
                        </a:lnSpc>
                        <a:tabLst/>
                      </a:pPr>
                      <a:endParaRPr lang="Arial" altLang="Arial" sz="6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54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809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0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7728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stair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sur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ace</a:t>
                      </a:r>
                      <a:r>
                        <a:rPr sz="4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finish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4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71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ceramic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tile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54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77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725"/>
                        </a:lnSpc>
                        <a:tabLst/>
                      </a:pPr>
                      <a:endParaRPr lang="Arial" altLang="Arial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1325">
                <a:tc rowSpan="8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3991" algn="l" rtl="0" eaLnBrk="0">
                        <a:lnSpc>
                          <a:spcPct val="87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Sanitar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wares</a:t>
                      </a:r>
                      <a:endParaRPr lang="Microsoft YaHei" altLang="Microsoft YaHei" sz="5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43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7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42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21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lavatory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ink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815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711" indent="-1334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sintered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stone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slab/q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uartz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ceramic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sin</a:t>
                      </a:r>
                      <a:endParaRPr lang="Microsoft YaHei" altLang="Microsoft YaHei" sz="500" dirty="0"/>
                    </a:p>
                    <a:p>
                      <a:pPr marL="16377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faucet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304</a:t>
                      </a:r>
                      <a:endParaRPr lang="Microsoft YaHei" altLang="Microsoft YaHei" sz="500" dirty="0"/>
                    </a:p>
                    <a:p>
                      <a:pPr marL="19997" indent="-508" algn="l" rtl="0" eaLnBrk="0">
                        <a:lnSpc>
                          <a:spcPct val="96000"/>
                        </a:lnSpc>
                        <a:spcBef>
                          <a:spcPts val="17"/>
                        </a:spcBef>
                        <a:tabLst/>
                      </a:pP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bamboo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cabine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damp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proof</a:t>
                      </a:r>
                      <a:r>
                        <a:rPr sz="4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board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ultra-clear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silver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coated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irror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mirror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cabinet: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paint-free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43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772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  <a:p>
                      <a:pPr marL="12915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410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×295</a:t>
                      </a:r>
                      <a:endParaRPr lang="Microsoft YaHei" altLang="Microsoft YaHei" sz="500" dirty="0"/>
                    </a:p>
                    <a:p>
                      <a:pPr marL="17550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155×150</a:t>
                      </a:r>
                      <a:endParaRPr lang="Microsoft YaHei" altLang="Microsoft YaHei" sz="500" dirty="0"/>
                    </a:p>
                    <a:p>
                      <a:pPr marL="15772" algn="l" rtl="0" eaLnBrk="0">
                        <a:lnSpc>
                          <a:spcPts val="550"/>
                        </a:lnSpc>
                        <a:tabLst/>
                      </a:pP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δ12~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400" dirty="0"/>
                    </a:p>
                    <a:p>
                      <a:pPr marL="13487" algn="l" rtl="0" eaLnBrk="0">
                        <a:lnSpc>
                          <a:spcPct val="91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520×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900</a:t>
                      </a:r>
                      <a:endParaRPr lang="Microsoft YaHei" altLang="Microsoft YaHei" sz="500" dirty="0"/>
                    </a:p>
                    <a:p>
                      <a:pPr marL="12915" algn="l" rtl="0" eaLnBrk="0">
                        <a:lnSpc>
                          <a:spcPts val="663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440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×760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4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468" algn="l" rtl="0" eaLnBrk="0">
                        <a:lnSpc>
                          <a:spcPts val="539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scratch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from</a:t>
                      </a:r>
                      <a:r>
                        <a:rPr sz="400" spc="1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hard</a:t>
                      </a:r>
                      <a:r>
                        <a:rPr sz="4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object</a:t>
                      </a:r>
                      <a:endParaRPr lang="Microsoft YaHei" altLang="Microsoft YaHei" sz="400" dirty="0"/>
                    </a:p>
                    <a:p>
                      <a:pPr marL="18102" algn="l" rtl="0" eaLnBrk="0">
                        <a:lnSpc>
                          <a:spcPct val="88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Easy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endParaRPr lang="Microsoft YaHei" altLang="Microsoft YaHei" sz="500" dirty="0"/>
                    </a:p>
                    <a:p>
                      <a:pPr marL="12007" algn="l" rtl="0" eaLnBrk="0">
                        <a:lnSpc>
                          <a:spcPct val="94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endParaRPr lang="Microsoft YaHei" altLang="Microsoft YaHei" sz="500" dirty="0"/>
                    </a:p>
                    <a:p>
                      <a:pPr marL="17721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  <a:p>
                      <a:pPr marL="13276" algn="l" rtl="0" eaLnBrk="0">
                        <a:lnSpc>
                          <a:spcPct val="80000"/>
                        </a:lnSpc>
                        <a:spcBef>
                          <a:spcPts val="13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endParaRPr lang="Microsoft YaHei" altLang="Microsoft YaHei" sz="500" dirty="0"/>
                    </a:p>
                    <a:p>
                      <a:pPr marL="14927" algn="l" rtl="0" eaLnBrk="0">
                        <a:lnSpc>
                          <a:spcPts val="65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class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74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95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45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787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toil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71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708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ceramics,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board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45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75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700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380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700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91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337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3L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5L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826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85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9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85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1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bathtub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150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acrylic/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MC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10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547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1660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750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57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9089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17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wear-resis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tant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endParaRPr lang="Microsoft YaHei" altLang="Microsoft YaHei" sz="500" dirty="0"/>
                    </a:p>
                    <a:p>
                      <a:pPr marL="14923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easy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826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23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50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818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shower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149" algn="l" rtl="0" eaLnBrk="0">
                        <a:lnSpc>
                          <a:spcPct val="86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acrylic/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MC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5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434" algn="l" rtl="0" eaLnBrk="0">
                        <a:lnSpc>
                          <a:spcPts val="54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4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39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95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80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15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818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shower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69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149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abs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chromi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259" algn="l" rtl="0" eaLnBrk="0">
                        <a:lnSpc>
                          <a:spcPct val="78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φ8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002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72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76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72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818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fauce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72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38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2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352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with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drainage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dive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rter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4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16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efficien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Level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82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41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069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1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786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towel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ck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1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38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335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85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586" algn="l" rtl="0" eaLnBrk="0">
                        <a:lnSpc>
                          <a:spcPct val="7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same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toilet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</a:t>
                      </a:r>
                      <a:endParaRPr lang="Microsoft YaHei" altLang="Microsoft YaHei" sz="500" dirty="0"/>
                    </a:p>
                    <a:p>
                      <a:pPr marL="17713" algn="l" rtl="0" eaLnBrk="0">
                        <a:lnSpc>
                          <a:spcPts val="713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holder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7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87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53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09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mirror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53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998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ultra-clear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silver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coated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mirror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32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76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1997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755" algn="l" rtl="0" eaLnBrk="0">
                        <a:lnSpc>
                          <a:spcPct val="93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Kitchen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</a:t>
                      </a:r>
                      <a:endParaRPr lang="Microsoft YaHei" altLang="Microsoft YaHei" sz="5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321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6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9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951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cabi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24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698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damp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proof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board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334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18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916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class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82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62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83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33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786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table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lab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698" algn="l" rtl="0" eaLnBrk="0">
                        <a:lnSpc>
                          <a:spcPct val="77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quar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z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213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75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δ1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37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10" algn="l" rtl="0" eaLnBrk="0">
                        <a:lnSpc>
                          <a:spcPct val="8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wear-resis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tant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endParaRPr lang="Microsoft YaHei" altLang="Microsoft YaHei" sz="500" dirty="0"/>
                    </a:p>
                    <a:p>
                      <a:pPr marL="14915" algn="l" rtl="0" eaLnBrk="0">
                        <a:lnSpc>
                          <a:spcPct val="90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easy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82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3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8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3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30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kitchen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ink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73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36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stainless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178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915" indent="1333" algn="l" rtl="0" eaLnBrk="0">
                        <a:lnSpc>
                          <a:spcPct val="101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drawing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singl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1993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0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42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22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13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817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fauce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13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360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stainless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042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pull-t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42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402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2-level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8275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lang="Arial" altLang="Arial" sz="300" dirty="0"/>
                    </a:p>
                    <a:p>
                      <a:pPr marL="17390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Public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rts</a:t>
                      </a:r>
                      <a:endParaRPr lang="Microsoft YaHei" altLang="Microsoft YaHei" sz="5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82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685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53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817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stairwell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82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20867" algn="l" rtl="0" eaLnBrk="0">
                        <a:lnSpc>
                          <a:spcPct val="75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B-CORE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lab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:304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DL</a:t>
                      </a:r>
                      <a:endParaRPr lang="Microsoft YaHei" altLang="Microsoft YaHei" sz="500" dirty="0"/>
                    </a:p>
                    <a:p>
                      <a:pPr marL="16358" algn="l" rtl="0" eaLnBrk="0">
                        <a:lnSpc>
                          <a:spcPts val="691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filling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rock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82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199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038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259" indent="4826" algn="l" rtl="0" eaLnBrk="0">
                        <a:lnSpc>
                          <a:spcPct val="10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B-CORE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Slab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δ1.5,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tub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Φ51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4464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22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67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93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817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rs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945" algn="l" rtl="0" eaLnBrk="0">
                        <a:lnSpc>
                          <a:spcPts val="518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QN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170</a:t>
                      </a:r>
                      <a:r>
                        <a:rPr sz="4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47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910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steppin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δ2.5</a:t>
                      </a:r>
                      <a:endParaRPr lang="Microsoft YaHei" altLang="Microsoft YaHei" sz="500" dirty="0"/>
                    </a:p>
                    <a:p>
                      <a:pPr marL="13910" algn="l" rtl="0" eaLnBrk="0">
                        <a:lnSpc>
                          <a:spcPct val="9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side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δ6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1988" algn="l" rtl="0" eaLnBrk="0">
                        <a:lnSpc>
                          <a:spcPct val="91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826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5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97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5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817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stair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5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37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22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036" algn="l" rtl="0" eaLnBrk="0">
                        <a:lnSpc>
                          <a:spcPct val="98000"/>
                        </a:lnSpc>
                        <a:tabLst/>
                      </a:pP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□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40x20x1.5,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□20x0.7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59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300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white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36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534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213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9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62298" algn="l" rtl="0" eaLnBrk="0">
                        <a:lnSpc>
                          <a:spcPct val="73000"/>
                        </a:lnSpc>
                        <a:tabLst/>
                      </a:pP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rooft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808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699" indent="2089" algn="l" rtl="0" eaLnBrk="0">
                        <a:lnSpc>
                          <a:spcPct val="124000"/>
                        </a:lnSpc>
                        <a:tabLst/>
                      </a:pP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QN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1701,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32001,</a:t>
                      </a:r>
                      <a:r>
                        <a:rPr sz="4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galvalume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steel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anti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slip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4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super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white</a:t>
                      </a:r>
                      <a:r>
                        <a:rPr sz="400" spc="2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laminated</a:t>
                      </a:r>
                      <a:r>
                        <a:rPr sz="400" spc="2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tempered</a:t>
                      </a:r>
                      <a:r>
                        <a:rPr sz="400" spc="2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4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glass</a:t>
                      </a:r>
                      <a:endParaRPr lang="Microsoft YaHei" altLang="Microsoft YaHei" sz="4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50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747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δ4,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δ2.5,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δ12,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δ0.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43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eaVert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42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783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89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59438" algn="l" rtl="0" eaLnBrk="0">
                        <a:lnSpc>
                          <a:spcPct val="7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guardrai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962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36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8034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□20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20/40、</a:t>
                      </a:r>
                      <a:r>
                        <a:rPr sz="5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0x80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36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5158" algn="l" rtl="0" eaLnBrk="0">
                        <a:lnSpc>
                          <a:spcPct val="92000"/>
                        </a:lnSpc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5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1701：δ6、δ1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2" name="table 732"/>
          <p:cNvGraphicFramePr>
            <a:graphicFrameLocks noGrp="1"/>
          </p:cNvGraphicFramePr>
          <p:nvPr/>
        </p:nvGraphicFramePr>
        <p:xfrm>
          <a:off x="8072999" y="8425500"/>
          <a:ext cx="6533515" cy="1489075"/>
        </p:xfrm>
        <a:graphic>
          <a:graphicData uri="http://schemas.openxmlformats.org/drawingml/2006/table">
            <a:tbl>
              <a:tblPr/>
              <a:tblGrid>
                <a:gridCol w="412750"/>
                <a:gridCol w="1005205"/>
                <a:gridCol w="221615"/>
                <a:gridCol w="1084580"/>
                <a:gridCol w="553084"/>
                <a:gridCol w="502284"/>
                <a:gridCol w="500380"/>
                <a:gridCol w="445769"/>
                <a:gridCol w="343534"/>
                <a:gridCol w="553084"/>
                <a:gridCol w="418465"/>
                <a:gridCol w="492759"/>
              </a:tblGrid>
              <a:tr h="2133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4078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600" dirty="0"/>
                    </a:p>
                    <a:p>
                      <a:pPr marL="44078" algn="l" rtl="0" eaLnBrk="0">
                        <a:lnSpc>
                          <a:spcPts val="61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Mode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3837" algn="l" rtl="0" eaLnBrk="0">
                        <a:lnSpc>
                          <a:spcPct val="9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area/F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3732" algn="l" rtl="0" eaLnBrk="0">
                        <a:lnSpc>
                          <a:spcPts val="653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No</a:t>
                      </a:r>
                      <a:r>
                        <a:rPr sz="5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4077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-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Nam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4168" algn="l" rtl="0" eaLnBrk="0">
                        <a:lnSpc>
                          <a:spcPct val="8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Floor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rea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endParaRPr lang="Microsoft YaHei" altLang="Microsoft YaHei" sz="600" dirty="0"/>
                    </a:p>
                    <a:p>
                      <a:pPr marL="40892" algn="l" rtl="0" eaLnBrk="0">
                        <a:lnSpc>
                          <a:spcPct val="79000"/>
                        </a:lnSpc>
                        <a:spcBef>
                          <a:spcPts val="83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apartmen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3889" algn="l" rtl="0" eaLnBrk="0">
                        <a:lnSpc>
                          <a:spcPct val="94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Bathroom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4153" algn="l" rtl="0" eaLnBrk="0">
                        <a:lnSpc>
                          <a:spcPct val="90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endParaRPr lang="Microsoft YaHei" altLang="Microsoft YaHei" sz="500" dirty="0"/>
                    </a:p>
                    <a:p>
                      <a:pPr marL="43696" algn="l" rtl="0" eaLnBrk="0">
                        <a:lnSpc>
                          <a:spcPts val="856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bedroom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0040" algn="l" rtl="0" eaLnBrk="0">
                        <a:lnSpc>
                          <a:spcPct val="7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Suita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le</a:t>
                      </a:r>
                      <a:endParaRPr lang="Microsoft YaHei" altLang="Microsoft YaHei" sz="600" dirty="0"/>
                    </a:p>
                    <a:p>
                      <a:pPr marL="43774" algn="l" rtl="0" eaLnBrk="0">
                        <a:lnSpc>
                          <a:spcPts val="856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residents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4475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Dining</a:t>
                      </a:r>
                      <a:endParaRPr lang="Microsoft YaHei" altLang="Microsoft YaHei" sz="600" dirty="0"/>
                    </a:p>
                    <a:p>
                      <a:pPr marL="44018" algn="l" rtl="0" eaLnBrk="0">
                        <a:lnSpc>
                          <a:spcPts val="746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36878" algn="l" rtl="0" eaLnBrk="0">
                        <a:lnSpc>
                          <a:spcPct val="8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Apartments/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44068" algn="l" rtl="0" eaLnBrk="0">
                        <a:lnSpc>
                          <a:spcPct val="87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603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938" indent="-3047" algn="l" rtl="0" eaLnBrk="0">
                        <a:lnSpc>
                          <a:spcPct val="107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Combin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ng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0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6610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4.5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429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8961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273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-20" dirty="0" baseline="4167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3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21942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1219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64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266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38855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  <a:p>
                      <a:pPr marL="38017" algn="l" rtl="0" eaLnBrk="0">
                        <a:lnSpc>
                          <a:spcPct val="94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600" dirty="0"/>
                    </a:p>
                    <a:p>
                      <a:pPr marL="37103" algn="l" rtl="0" eaLnBrk="0">
                        <a:lnSpc>
                          <a:spcPct val="95000"/>
                        </a:lnSpc>
                        <a:spcBef>
                          <a:spcPts val="94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  <a:p>
                      <a:pPr marL="37789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4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4079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singl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endParaRPr lang="Microsoft YaHei" altLang="Microsoft YaHei" sz="600" dirty="0"/>
                    </a:p>
                    <a:p>
                      <a:pPr marL="44077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doubl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endParaRPr lang="Microsoft YaHei" altLang="Microsoft YaHei" sz="600" dirty="0"/>
                    </a:p>
                    <a:p>
                      <a:pPr marL="44077" algn="l" rtl="0" eaLnBrk="0">
                        <a:lnSpc>
                          <a:spcPts val="871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Plate-type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apt</a:t>
                      </a:r>
                      <a:endParaRPr lang="Microsoft YaHei" altLang="Microsoft YaHei" sz="600" dirty="0"/>
                    </a:p>
                    <a:p>
                      <a:pPr marL="44077" algn="l" rtl="0" eaLnBrk="0">
                        <a:lnSpc>
                          <a:spcPts val="770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r>
                        <a:rPr sz="5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type</a:t>
                      </a:r>
                      <a:r>
                        <a:rPr sz="500" spc="1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10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apt</a:t>
                      </a:r>
                      <a:endParaRPr lang="Microsoft YaHei" altLang="Microsoft YaHei" sz="500" dirty="0"/>
                    </a:p>
                    <a:p>
                      <a:pPr marL="44077" algn="l" rtl="0" eaLnBrk="0">
                        <a:lnSpc>
                          <a:spcPts val="784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Pentho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se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464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9292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-30" dirty="0" baseline="4167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325" dirty="0"/>
                    </a:p>
                    <a:p>
                      <a:pPr marL="37539" algn="l" rtl="0" eaLnBrk="0">
                        <a:lnSpc>
                          <a:spcPts val="77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47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-30" dirty="0" baseline="22436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325" dirty="0"/>
                    </a:p>
                    <a:p>
                      <a:pPr marL="40587" algn="l" rtl="0" eaLnBrk="0">
                        <a:lnSpc>
                          <a:spcPts val="77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68m</a:t>
                      </a:r>
                      <a:r>
                        <a:rPr sz="500" spc="-30" dirty="0" baseline="22436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325" dirty="0"/>
                    </a:p>
                    <a:p>
                      <a:pPr marL="43102" algn="l" rtl="0" eaLnBrk="0">
                        <a:lnSpc>
                          <a:spcPts val="770"/>
                        </a:lnSpc>
                        <a:tabLst/>
                      </a:pP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137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20" dirty="0" baseline="3764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259" dirty="0"/>
                    </a:p>
                    <a:p>
                      <a:pPr marL="39292" algn="l" rtl="0" eaLnBrk="0">
                        <a:lnSpc>
                          <a:spcPts val="77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273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-30" dirty="0" baseline="22435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325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64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282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2822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2822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39013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  <a:p>
                      <a:pPr marL="37260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64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8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3087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39277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  <a:p>
                      <a:pPr marL="37524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  <a:p>
                      <a:pPr marL="39506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43164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3164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3164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39354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43408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39599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64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279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</a:t>
                      </a:r>
                      <a:endParaRPr lang="Microsoft YaHei" altLang="Microsoft YaHei" sz="600" dirty="0"/>
                    </a:p>
                    <a:p>
                      <a:pPr marL="40764" algn="l" rtl="0" eaLnBrk="0">
                        <a:lnSpc>
                          <a:spcPct val="94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600" dirty="0"/>
                    </a:p>
                    <a:p>
                      <a:pPr marL="37717" algn="l" rtl="0" eaLnBrk="0">
                        <a:lnSpc>
                          <a:spcPct val="95000"/>
                        </a:lnSpc>
                        <a:spcBef>
                          <a:spcPts val="94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  <a:p>
                      <a:pPr marL="39468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  <a:p>
                      <a:pPr marL="43279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29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0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05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845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56F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2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6610" algn="l" rtl="0" eaLnBrk="0">
                        <a:lnSpc>
                          <a:spcPts val="653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6.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462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8122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394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-20" dirty="0" baseline="4167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3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31694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1219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62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015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  <a:endParaRPr lang="Microsoft YaHei" altLang="Microsoft YaHei" sz="600" dirty="0"/>
                    </a:p>
                    <a:p>
                      <a:pPr marL="39313" algn="l" rtl="0" eaLnBrk="0">
                        <a:lnSpc>
                          <a:spcPct val="91000"/>
                        </a:lnSpc>
                        <a:spcBef>
                          <a:spcPts val="95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19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8288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Wide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apa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tment</a:t>
                      </a:r>
                      <a:endParaRPr lang="Microsoft YaHei" altLang="Microsoft YaHei" sz="600" dirty="0"/>
                    </a:p>
                    <a:p>
                      <a:pPr marL="44077" algn="l" rtl="0" eaLnBrk="0">
                        <a:lnSpc>
                          <a:spcPts val="77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Plate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duplex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apartmen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49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102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196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2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259" dirty="0"/>
                    </a:p>
                    <a:p>
                      <a:pPr marL="38453" algn="l" rtl="0" eaLnBrk="0">
                        <a:lnSpc>
                          <a:spcPts val="77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392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-30" dirty="0" baseline="22436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325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26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  <a:p>
                      <a:pPr marL="39241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52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  <a:p>
                      <a:pPr marL="39506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16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3164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408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3408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9468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  <a:p>
                      <a:pPr marL="43279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62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02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37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845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56F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75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407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4509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894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538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-20" dirty="0" baseline="4167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3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23980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2194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997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9085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600" dirty="0"/>
                    </a:p>
                    <a:p>
                      <a:pPr marL="39160" algn="l" rtl="0" eaLnBrk="0">
                        <a:lnSpc>
                          <a:spcPct val="94000"/>
                        </a:lnSpc>
                        <a:spcBef>
                          <a:spcPts val="93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endParaRPr lang="Microsoft YaHei" altLang="Microsoft YaHei" sz="600" dirty="0"/>
                    </a:p>
                    <a:p>
                      <a:pPr marL="42663" algn="l" rtl="0" eaLnBrk="0">
                        <a:lnSpc>
                          <a:spcPct val="94000"/>
                        </a:lnSpc>
                        <a:spcBef>
                          <a:spcPts val="93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  <a:endParaRPr lang="Microsoft YaHei" altLang="Microsoft YaHei" sz="600" dirty="0"/>
                    </a:p>
                    <a:p>
                      <a:pPr marL="42659" algn="l" rtl="0" eaLnBrk="0">
                        <a:lnSpc>
                          <a:spcPct val="91000"/>
                        </a:lnSpc>
                        <a:spcBef>
                          <a:spcPts val="94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4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8288" algn="l" rtl="0" eaLnBrk="0">
                        <a:lnSpc>
                          <a:spcPct val="89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tower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singl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endParaRPr lang="Microsoft YaHei" altLang="Microsoft YaHei" sz="600" dirty="0"/>
                    </a:p>
                    <a:p>
                      <a:pPr marL="38286" algn="l" rtl="0" eaLnBrk="0">
                        <a:lnSpc>
                          <a:spcPct val="92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tower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doubl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room</a:t>
                      </a:r>
                      <a:endParaRPr lang="Microsoft YaHei" altLang="Microsoft YaHei" sz="600" dirty="0"/>
                    </a:p>
                    <a:p>
                      <a:pPr marL="38283" algn="l" rtl="0" eaLnBrk="0">
                        <a:lnSpc>
                          <a:spcPts val="87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tower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apt</a:t>
                      </a:r>
                      <a:endParaRPr lang="Microsoft YaHei" altLang="Microsoft YaHei" sz="600" dirty="0"/>
                    </a:p>
                    <a:p>
                      <a:pPr marL="38279" algn="l" rtl="0" eaLnBrk="0">
                        <a:lnSpc>
                          <a:spcPts val="640"/>
                        </a:lnSpc>
                        <a:spcBef>
                          <a:spcPts val="130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tower</a:t>
                      </a:r>
                      <a:r>
                        <a:rPr sz="500" spc="1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1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apt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51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9292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22~3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259" dirty="0"/>
                    </a:p>
                    <a:p>
                      <a:pPr marL="38453" algn="l" rtl="0" eaLnBrk="0">
                        <a:lnSpc>
                          <a:spcPts val="770"/>
                        </a:lnSpc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36~54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0" dirty="0" baseline="37927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259" dirty="0"/>
                    </a:p>
                    <a:p>
                      <a:pPr marL="38222" algn="l" rtl="0" eaLnBrk="0">
                        <a:lnSpc>
                          <a:spcPts val="770"/>
                        </a:lnSpc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59~69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0" dirty="0" baseline="37926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259" dirty="0"/>
                    </a:p>
                    <a:p>
                      <a:pPr marL="43095" algn="l" rtl="0" eaLnBrk="0">
                        <a:lnSpc>
                          <a:spcPts val="770"/>
                        </a:lnSpc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130~1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6m</a:t>
                      </a:r>
                      <a:r>
                        <a:rPr sz="400" spc="0" dirty="0" baseline="3764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259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1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282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2822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2818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39006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101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87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3085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39272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  <a:p>
                      <a:pPr marL="37519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700" dirty="0"/>
                    </a:p>
                    <a:p>
                      <a:pPr marL="43162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3159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43158" algn="l" rtl="0" eaLnBrk="0">
                        <a:lnSpc>
                          <a:spcPct val="91000"/>
                        </a:lnSpc>
                        <a:spcBef>
                          <a:spcPts val="87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43402" algn="l" rtl="0" eaLnBrk="0">
                        <a:lnSpc>
                          <a:spcPct val="91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75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9468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  <a:endParaRPr lang="Microsoft YaHei" altLang="Microsoft YaHei" sz="600" dirty="0"/>
                    </a:p>
                    <a:p>
                      <a:pPr marL="43279" algn="l" rtl="0" eaLnBrk="0">
                        <a:lnSpc>
                          <a:spcPct val="95000"/>
                        </a:lnSpc>
                        <a:spcBef>
                          <a:spcPts val="94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</a:t>
                      </a:r>
                      <a:endParaRPr lang="Microsoft YaHei" altLang="Microsoft YaHei" sz="600" dirty="0"/>
                    </a:p>
                    <a:p>
                      <a:pPr marL="39693" algn="l" rtl="0" eaLnBrk="0">
                        <a:lnSpc>
                          <a:spcPct val="94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600" dirty="0"/>
                    </a:p>
                    <a:p>
                      <a:pPr marL="37712" algn="l" rtl="0" eaLnBrk="0">
                        <a:lnSpc>
                          <a:spcPct val="91000"/>
                        </a:lnSpc>
                        <a:spcBef>
                          <a:spcPts val="94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75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8354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32F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753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9747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80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25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4071" algn="l" rtl="0" eaLnBrk="0">
                        <a:lnSpc>
                          <a:spcPts val="653"/>
                        </a:lnSpc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endParaRPr lang="Microsoft YaHei" altLang="Microsoft YaHei" sz="500" dirty="0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502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9413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777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500" spc="-20" dirty="0" baseline="4167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r>
                        <a:rPr sz="3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23980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694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266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</a:t>
                      </a:r>
                      <a:endParaRPr lang="Microsoft YaHei" altLang="Microsoft YaHei" sz="600" dirty="0"/>
                    </a:p>
                    <a:p>
                      <a:pPr marL="42659" algn="l" rtl="0" eaLnBrk="0">
                        <a:lnSpc>
                          <a:spcPct val="94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6596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8281" algn="l" rtl="0" eaLnBrk="0">
                        <a:lnSpc>
                          <a:spcPct val="88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Wide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tower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apar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ment</a:t>
                      </a:r>
                      <a:endParaRPr lang="Microsoft YaHei" altLang="Microsoft YaHei" sz="600" dirty="0"/>
                    </a:p>
                    <a:p>
                      <a:pPr marL="38279" algn="l" rtl="0" eaLnBrk="0">
                        <a:lnSpc>
                          <a:spcPts val="77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tower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duplex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apartmen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53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095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190~1</a:t>
                      </a:r>
                      <a:r>
                        <a:rPr sz="500" spc="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6m</a:t>
                      </a:r>
                      <a:r>
                        <a:rPr sz="400" spc="0" dirty="0" baseline="52088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259" dirty="0"/>
                    </a:p>
                    <a:p>
                      <a:pPr marL="38447" algn="l" rtl="0" eaLnBrk="0">
                        <a:lnSpc>
                          <a:spcPts val="770"/>
                        </a:lnSpc>
                        <a:tabLst/>
                      </a:pPr>
                      <a:r>
                        <a:rPr sz="5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380~392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400" spc="0" dirty="0" baseline="37894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259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25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  <a:p>
                      <a:pPr marL="39235" algn="l" rtl="0" eaLnBrk="0">
                        <a:lnSpc>
                          <a:spcPct val="94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519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  <a:p>
                      <a:pPr marL="39500" algn="l" rtl="0" eaLnBrk="0">
                        <a:lnSpc>
                          <a:spcPct val="94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158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39348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4340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endParaRPr lang="Microsoft YaHei" altLang="Microsoft YaHei" sz="600" dirty="0"/>
                    </a:p>
                    <a:p>
                      <a:pPr marL="39592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368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7712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  <a:endParaRPr lang="Microsoft YaHei" altLang="Microsoft YaHei" sz="600" dirty="0"/>
                    </a:p>
                    <a:p>
                      <a:pPr marL="39464" algn="l" rtl="0" eaLnBrk="0">
                        <a:lnSpc>
                          <a:spcPct val="95000"/>
                        </a:lnSpc>
                        <a:spcBef>
                          <a:spcPts val="86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02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8346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32F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502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39741" algn="l" rtl="0" eaLnBrk="0">
                        <a:lnSpc>
                          <a:spcPct val="94000"/>
                        </a:lnSpc>
                        <a:tabLst/>
                      </a:pP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80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9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33" name="textbox 733"/>
          <p:cNvSpPr/>
          <p:nvPr/>
        </p:nvSpPr>
        <p:spPr>
          <a:xfrm>
            <a:off x="508427" y="1939331"/>
            <a:ext cx="4908550" cy="6508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4198"/>
              </a:lnSpc>
              <a:tabLst/>
            </a:pPr>
            <a:endParaRPr lang="Arial" altLang="Arial" sz="100" dirty="0"/>
          </a:p>
          <a:p>
            <a:pPr marL="12700" indent="17780" algn="l" rtl="0" eaLnBrk="0">
              <a:lnSpc>
                <a:spcPct val="103000"/>
              </a:lnSpc>
              <a:tabLst/>
            </a:pP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Rated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parameters,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specificatio</a:t>
            </a:r>
            <a:r>
              <a:rPr sz="2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Technical</a:t>
            </a:r>
            <a:r>
              <a:rPr sz="2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standard</a:t>
            </a:r>
            <a:r>
              <a:rPr sz="20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lang="Microsoft YaHei" altLang="Microsoft YaHei" sz="2000" dirty="0"/>
          </a:p>
        </p:txBody>
      </p:sp>
      <p:sp>
        <p:nvSpPr>
          <p:cNvPr id="734" name="textbox 734"/>
          <p:cNvSpPr/>
          <p:nvPr/>
        </p:nvSpPr>
        <p:spPr>
          <a:xfrm>
            <a:off x="505100" y="10325018"/>
            <a:ext cx="14168119" cy="1543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88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4000"/>
              </a:lnSpc>
              <a:tabLst/>
            </a:pP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23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 lang="Microsoft YaHei" altLang="Microsoft YaHei" sz="900" dirty="0"/>
          </a:p>
        </p:txBody>
      </p:sp>
      <p:sp>
        <p:nvSpPr>
          <p:cNvPr id="735" name="textbox 735"/>
          <p:cNvSpPr/>
          <p:nvPr/>
        </p:nvSpPr>
        <p:spPr>
          <a:xfrm>
            <a:off x="516454" y="3101023"/>
            <a:ext cx="1827529" cy="188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2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9000"/>
              </a:lnSpc>
              <a:tabLst/>
            </a:pPr>
            <a:r>
              <a:rPr sz="12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12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Rated</a:t>
            </a:r>
            <a:r>
              <a:rPr sz="12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Param</a:t>
            </a:r>
            <a:r>
              <a:rPr sz="12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ters</a:t>
            </a:r>
            <a:endParaRPr lang="Microsoft YaHei" altLang="Microsoft YaHei" sz="1200" dirty="0"/>
          </a:p>
        </p:txBody>
      </p:sp>
      <p:sp>
        <p:nvSpPr>
          <p:cNvPr id="736" name="textbox 736"/>
          <p:cNvSpPr/>
          <p:nvPr/>
        </p:nvSpPr>
        <p:spPr>
          <a:xfrm>
            <a:off x="12294323" y="8257546"/>
            <a:ext cx="2308860" cy="120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74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9000"/>
              </a:lnSpc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Note: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Single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room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can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be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used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as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hotel,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condo,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rmitory</a:t>
            </a:r>
            <a:endParaRPr lang="Microsoft YaHei" altLang="Microsoft YaHei" sz="700" dirty="0"/>
          </a:p>
        </p:txBody>
      </p:sp>
      <p:sp>
        <p:nvSpPr>
          <p:cNvPr id="737" name="textbox 737"/>
          <p:cNvSpPr/>
          <p:nvPr/>
        </p:nvSpPr>
        <p:spPr>
          <a:xfrm>
            <a:off x="8058454" y="3101023"/>
            <a:ext cx="1370330" cy="187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59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6000"/>
              </a:lnSpc>
              <a:tabLst/>
            </a:pPr>
            <a:r>
              <a:rPr sz="11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Mai</a:t>
            </a:r>
            <a:r>
              <a:rPr sz="11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11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1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Material</a:t>
            </a:r>
            <a:r>
              <a:rPr sz="11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1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Specs</a:t>
            </a:r>
            <a:endParaRPr lang="Microsoft YaHei" altLang="Microsoft YaHei" sz="1100" dirty="0"/>
          </a:p>
        </p:txBody>
      </p:sp>
      <p:sp>
        <p:nvSpPr>
          <p:cNvPr id="738" name="textbox 738"/>
          <p:cNvSpPr/>
          <p:nvPr/>
        </p:nvSpPr>
        <p:spPr>
          <a:xfrm>
            <a:off x="4646918" y="3101023"/>
            <a:ext cx="1275714" cy="187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885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8000"/>
              </a:lnSpc>
              <a:tabLst/>
            </a:pPr>
            <a:r>
              <a:rPr sz="12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Adopted</a:t>
            </a:r>
            <a:r>
              <a:rPr sz="12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Standa</a:t>
            </a:r>
            <a:r>
              <a:rPr sz="12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rd</a:t>
            </a:r>
            <a:endParaRPr lang="Microsoft YaHei" altLang="Microsoft YaHei" sz="1200" dirty="0"/>
          </a:p>
        </p:txBody>
      </p:sp>
      <p:pic>
        <p:nvPicPr>
          <p:cNvPr id="739" name="picture 7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sp>
        <p:nvSpPr>
          <p:cNvPr id="740" name="textbox 740"/>
          <p:cNvSpPr/>
          <p:nvPr/>
        </p:nvSpPr>
        <p:spPr>
          <a:xfrm>
            <a:off x="8076453" y="8179221"/>
            <a:ext cx="1110614" cy="197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73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4000"/>
              </a:lnSpc>
              <a:tabLst/>
            </a:pPr>
            <a:r>
              <a:rPr sz="12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Model</a:t>
            </a:r>
            <a:r>
              <a:rPr sz="12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2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Overvie</a:t>
            </a:r>
            <a:r>
              <a:rPr sz="12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</a:t>
            </a:r>
            <a:endParaRPr lang="Microsoft YaHei" altLang="Microsoft YaHei" sz="1200" dirty="0"/>
          </a:p>
        </p:txBody>
      </p:sp>
      <p:pic>
        <p:nvPicPr>
          <p:cNvPr id="741" name="picture 7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pic>
        <p:nvPicPr>
          <p:cNvPr id="742" name="picture 7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743" name="picture 7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744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rect"/>
          <p:cNvSpPr/>
          <p:nvPr/>
        </p:nvSpPr>
        <p:spPr>
          <a:xfrm>
            <a:off x="0" y="2880004"/>
            <a:ext cx="15119985" cy="7199998"/>
          </a:xfrm>
          <a:prstGeom prst="rect">
            <a:avLst/>
          </a:prstGeom>
          <a:solidFill>
            <a:srgbClr val="DCDDDD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46" name="table 746"/>
          <p:cNvGraphicFramePr>
            <a:graphicFrameLocks noGrp="1"/>
          </p:cNvGraphicFramePr>
          <p:nvPr/>
        </p:nvGraphicFramePr>
        <p:xfrm>
          <a:off x="513003" y="4500397"/>
          <a:ext cx="6534784" cy="5246370"/>
        </p:xfrm>
        <a:graphic>
          <a:graphicData uri="http://schemas.openxmlformats.org/drawingml/2006/table">
            <a:tbl>
              <a:tblPr/>
              <a:tblGrid>
                <a:gridCol w="897889"/>
                <a:gridCol w="1346835"/>
                <a:gridCol w="1270000"/>
                <a:gridCol w="3020060"/>
              </a:tblGrid>
              <a:tr h="3147695"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1791204" indent="5511" algn="l" rtl="0" eaLnBrk="0">
                        <a:lnSpc>
                          <a:spcPct val="114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BROAD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Pavilion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Expo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2010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built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•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Shanghai</a:t>
                      </a:r>
                      <a:endParaRPr lang="Microsoft YaHei" altLang="Microsoft YaHei" sz="700" dirty="0"/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77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791204" indent="-3200" algn="l" rtl="0" eaLnBrk="0">
                        <a:lnSpc>
                          <a:spcPct val="11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condo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completed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ays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•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Hubei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3876" algn="l" rtl="0" eaLnBrk="0">
                        <a:lnSpc>
                          <a:spcPts val="732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Cancun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BROAD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Pavilion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built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</a:t>
                      </a:r>
                      <a:endParaRPr lang="Microsoft YaHei" altLang="Microsoft YaHei" sz="600" dirty="0"/>
                    </a:p>
                    <a:p>
                      <a:pPr marL="56788" algn="l" rtl="0" eaLnBrk="0">
                        <a:lnSpc>
                          <a:spcPts val="867"/>
                        </a:lnSpc>
                        <a:tabLst/>
                      </a:pP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(Mexican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President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cut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ri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bbon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)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•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Mexico</a:t>
                      </a:r>
                      <a:endParaRPr lang="Microsoft YaHei" altLang="Microsoft YaHei" sz="6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lang="Arial" altLang="Arial" sz="1000" dirty="0"/>
                    </a:p>
                    <a:p>
                      <a:pPr marL="54356" algn="l" rtl="0" eaLnBrk="0">
                        <a:lnSpc>
                          <a:spcPct val="68000"/>
                        </a:lnSpc>
                        <a:spcBef>
                          <a:spcPts val="218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Cultural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&amp;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Innovation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Center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uilt</a:t>
                      </a:r>
                      <a:endParaRPr lang="Microsoft YaHei" altLang="Microsoft YaHei" sz="700" dirty="0"/>
                    </a:p>
                    <a:p>
                      <a:pPr marL="56222" algn="l" rtl="0" eaLnBrk="0">
                        <a:lnSpc>
                          <a:spcPts val="1066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•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Fujian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14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lang="Arial" altLang="Arial" sz="800" dirty="0"/>
                    </a:p>
                    <a:p>
                      <a:pPr marL="1005446" indent="-3022" algn="l" rtl="0" eaLnBrk="0">
                        <a:lnSpc>
                          <a:spcPct val="11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World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Modular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Institute's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Ann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ual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US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,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April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28,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China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'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BROAD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Group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first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prize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"Awards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Distinc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"</a:t>
                      </a:r>
                      <a:endParaRPr lang="Microsoft YaHei" altLang="Microsoft YaHei" sz="700" dirty="0"/>
                    </a:p>
                    <a:p>
                      <a:pPr marL="1004824" indent="4089" algn="l" rtl="0" eaLnBrk="0">
                        <a:lnSpc>
                          <a:spcPct val="112000"/>
                        </a:lnSpc>
                        <a:spcBef>
                          <a:spcPts val="10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Multifamily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25,000+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sq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ft.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category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from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141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candidates,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first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Chinese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company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has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award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endParaRPr lang="Microsoft YaHei" altLang="Microsoft YaHei" sz="700" dirty="0"/>
                    </a:p>
                    <a:p>
                      <a:pPr marL="1494845" algn="l" rtl="0" eaLnBrk="0">
                        <a:lnSpc>
                          <a:spcPts val="605"/>
                        </a:lnSpc>
                        <a:spcBef>
                          <a:spcPts val="1137"/>
                        </a:spcBef>
                        <a:tabLst/>
                      </a:pP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Med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</a:t>
                      </a:r>
                      <a:r>
                        <a:rPr sz="5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</a:t>
                      </a:r>
                      <a:endParaRPr lang="Microsoft YaHei" altLang="Microsoft YaHei" sz="500" dirty="0"/>
                    </a:p>
                    <a:p>
                      <a:pPr marL="1494845" indent="-3505" algn="l" rtl="0" eaLnBrk="0">
                        <a:lnSpc>
                          <a:spcPct val="111000"/>
                        </a:lnSpc>
                        <a:spcBef>
                          <a:spcPts val="26"/>
                        </a:spcBef>
                        <a:tabLst/>
                      </a:pP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Council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Tall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Urba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Habitat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Innovation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ward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2013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BROAD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Sustainable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ilding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    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Prefabricated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Construct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Method</a:t>
                      </a:r>
                      <a:endParaRPr lang="Microsoft YaHei" altLang="Microsoft YaHei" sz="600" dirty="0"/>
                    </a:p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lang="Arial" altLang="Arial" sz="400" dirty="0"/>
                    </a:p>
                    <a:p>
                      <a:pPr marL="1488749" indent="2590" algn="l" rtl="0" eaLnBrk="0">
                        <a:lnSpc>
                          <a:spcPct val="11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April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27,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2022,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BORAD</a:t>
                      </a:r>
                      <a:r>
                        <a:rPr sz="5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Holon</a:t>
                      </a:r>
                      <a:r>
                        <a:rPr sz="500" spc="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</a:t>
                      </a:r>
                      <a:r>
                        <a:rPr sz="5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won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Innovation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Awar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</a:t>
                      </a:r>
                      <a:r>
                        <a:rPr sz="6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awarded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by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Council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Tall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Buildings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Urba</a:t>
                      </a:r>
                      <a:r>
                        <a:rPr sz="6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Habitat,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first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time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Chinese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compan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y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has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won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the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-2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award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70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87449" indent="889" algn="l" rtl="0" eaLnBrk="0">
                        <a:lnSpc>
                          <a:spcPct val="114000"/>
                        </a:lnSpc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Hotel</a:t>
                      </a:r>
                      <a:r>
                        <a:rPr sz="6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built</a:t>
                      </a:r>
                      <a:r>
                        <a:rPr sz="6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  <a:r>
                        <a:rPr sz="600" spc="4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(the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58th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building)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•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Shaa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nxi</a:t>
                      </a:r>
                      <a:endParaRPr lang="Microsoft YaHei" altLang="Microsoft YaHei" sz="7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988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100" dirty="0"/>
                    </a:p>
                    <a:p>
                      <a:pPr marL="12625" indent="1955" algn="l" rtl="0" eaLnBrk="0">
                        <a:lnSpc>
                          <a:spcPct val="11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Urban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complex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700" spc="-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</a:t>
                      </a:r>
                      <a:r>
                        <a:rPr sz="700" spc="-1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lt</a:t>
                      </a:r>
                      <a:r>
                        <a:rPr sz="7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19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5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•</a:t>
                      </a:r>
                      <a:r>
                        <a:rPr sz="600" spc="3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Hunan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lang="Arial" altLang="Arial" sz="200" dirty="0"/>
                    </a:p>
                    <a:p>
                      <a:pPr marL="74528" algn="l" rtl="0" eaLnBrk="0">
                        <a:lnSpc>
                          <a:spcPts val="73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Hotel</a:t>
                      </a:r>
                      <a:r>
                        <a:rPr sz="6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built</a:t>
                      </a:r>
                      <a:r>
                        <a:rPr sz="6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</a:t>
                      </a:r>
                      <a:r>
                        <a:rPr sz="6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</a:t>
                      </a:r>
                      <a:r>
                        <a:rPr sz="600" spc="6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days</a:t>
                      </a:r>
                      <a:endParaRPr lang="Microsoft YaHei" altLang="Microsoft YaHei" sz="600" dirty="0"/>
                    </a:p>
                    <a:p>
                      <a:pPr marL="69016" algn="l" rtl="0" eaLnBrk="0">
                        <a:lnSpc>
                          <a:spcPts val="741"/>
                        </a:lnSpc>
                        <a:tabLst/>
                      </a:pPr>
                      <a:r>
                        <a:rPr sz="600" spc="8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•</a:t>
                      </a:r>
                      <a:r>
                        <a:rPr sz="600" spc="7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600" spc="0" dirty="0">
                          <a:solidFill>
                            <a:srgbClr val="231916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Hunan</a:t>
                      </a:r>
                      <a:endParaRPr lang="Microsoft YaHei" altLang="Microsoft YaHei" sz="6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lang="Arial" altLang="Arial" sz="1000" dirty="0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00" name="group 100"/>
          <p:cNvGrpSpPr/>
          <p:nvPr/>
        </p:nvGrpSpPr>
        <p:grpSpPr>
          <a:xfrm rot="21600000">
            <a:off x="8084997" y="6177445"/>
            <a:ext cx="5144819" cy="3569563"/>
            <a:chOff x="0" y="0"/>
            <a:chExt cx="5144819" cy="3569563"/>
          </a:xfrm>
        </p:grpSpPr>
        <p:pic>
          <p:nvPicPr>
            <p:cNvPr id="747" name="picture 74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138991" cy="3569563"/>
            </a:xfrm>
            <a:prstGeom prst="rect">
              <a:avLst/>
            </a:prstGeom>
          </p:spPr>
        </p:pic>
        <p:sp>
          <p:nvSpPr>
            <p:cNvPr id="748" name="textbox 748"/>
            <p:cNvSpPr/>
            <p:nvPr/>
          </p:nvSpPr>
          <p:spPr>
            <a:xfrm>
              <a:off x="4081436" y="3340991"/>
              <a:ext cx="728980" cy="14414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626"/>
                </a:lnSpc>
                <a:tabLst/>
              </a:pPr>
              <a:endParaRPr lang="Arial" altLang="Arial" sz="100" dirty="0"/>
            </a:p>
            <a:p>
              <a:pPr marL="12700" algn="l" rtl="0" eaLnBrk="0">
                <a:lnSpc>
                  <a:spcPct val="86000"/>
                </a:lnSpc>
                <a:tabLst/>
              </a:pPr>
              <a:r>
                <a:rPr sz="90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BROAD</a:t>
              </a:r>
              <a:r>
                <a:rPr sz="90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900" spc="-3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Tow</a:t>
              </a:r>
              <a:r>
                <a:rPr sz="900" spc="-2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n</a:t>
              </a:r>
              <a:endParaRPr lang="Microsoft YaHei" altLang="Microsoft YaHei" sz="900" dirty="0"/>
            </a:p>
          </p:txBody>
        </p:sp>
        <p:sp>
          <p:nvSpPr>
            <p:cNvPr id="749" name="path"/>
            <p:cNvSpPr/>
            <p:nvPr/>
          </p:nvSpPr>
          <p:spPr>
            <a:xfrm>
              <a:off x="4660383" y="3180661"/>
              <a:ext cx="484435" cy="315510"/>
            </a:xfrm>
            <a:custGeom>
              <a:avLst/>
              <a:gdLst/>
              <a:ahLst/>
              <a:cxnLst/>
              <a:rect l="0" t="0" r="0" b="0"/>
              <a:pathLst>
                <a:path w="762" h="496">
                  <a:moveTo>
                    <a:pt x="753" y="14"/>
                  </a:moveTo>
                  <a:lnTo>
                    <a:pt x="9" y="482"/>
                  </a:lnTo>
                </a:path>
              </a:pathLst>
            </a:custGeom>
            <a:noFill/>
            <a:ln w="21590" cap="flat">
              <a:miter lim="400000"/>
              <a:solidFill>
                <a:srgbClr val="FFFFFF">
                  <a:alpha val="100000"/>
                </a:srgbClr>
              </a:solidFill>
              <a:prstDash val="dash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02" name="group 102"/>
          <p:cNvGrpSpPr/>
          <p:nvPr/>
        </p:nvGrpSpPr>
        <p:grpSpPr>
          <a:xfrm rot="21600000">
            <a:off x="10109758" y="3116998"/>
            <a:ext cx="4497234" cy="3426472"/>
            <a:chOff x="0" y="0"/>
            <a:chExt cx="4497234" cy="3426472"/>
          </a:xfrm>
        </p:grpSpPr>
        <p:pic>
          <p:nvPicPr>
            <p:cNvPr id="750" name="picture 7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497234" cy="3426472"/>
            </a:xfrm>
            <a:prstGeom prst="rect">
              <a:avLst/>
            </a:prstGeom>
          </p:spPr>
        </p:pic>
        <p:sp>
          <p:nvSpPr>
            <p:cNvPr id="751" name="textbox 751"/>
            <p:cNvSpPr/>
            <p:nvPr/>
          </p:nvSpPr>
          <p:spPr>
            <a:xfrm>
              <a:off x="-12700" y="-12700"/>
              <a:ext cx="4523104" cy="34778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7479"/>
                </a:lnSpc>
                <a:tabLst/>
              </a:pPr>
              <a:endParaRPr lang="Arial" altLang="Arial" sz="100" dirty="0"/>
            </a:p>
            <a:p>
              <a:pPr marL="3595599" algn="l" rtl="0" eaLnBrk="0">
                <a:lnSpc>
                  <a:spcPct val="86000"/>
                </a:lnSpc>
                <a:tabLst/>
              </a:pPr>
              <a:r>
                <a:rPr sz="900" spc="-1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BSB</a:t>
              </a:r>
              <a:r>
                <a:rPr sz="900" spc="-1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900" spc="-1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T</a:t>
              </a:r>
              <a:r>
                <a:rPr sz="900" spc="0" dirty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own</a:t>
              </a:r>
              <a:endParaRPr lang="Microsoft YaHei" altLang="Microsoft YaHei" sz="900" dirty="0"/>
            </a:p>
          </p:txBody>
        </p:sp>
      </p:grpSp>
      <p:sp>
        <p:nvSpPr>
          <p:cNvPr id="752" name="textbox 752"/>
          <p:cNvSpPr/>
          <p:nvPr/>
        </p:nvSpPr>
        <p:spPr>
          <a:xfrm>
            <a:off x="517902" y="3109637"/>
            <a:ext cx="4399915" cy="12058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905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8000"/>
              </a:lnSpc>
              <a:tabLst/>
            </a:pPr>
            <a:r>
              <a:rPr sz="700" b="1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2009,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developed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factory-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made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steel-structured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achieving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constru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ction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speed</a:t>
            </a:r>
            <a:endParaRPr lang="Microsoft YaHei" altLang="Microsoft YaHei" sz="700" dirty="0"/>
          </a:p>
          <a:p>
            <a:pPr marL="120225" algn="l" rtl="0" eaLnBrk="0">
              <a:lnSpc>
                <a:spcPct val="87000"/>
              </a:lnSpc>
              <a:spcBef>
                <a:spcPts val="209"/>
              </a:spcBef>
              <a:tabLst/>
            </a:pP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three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oreys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per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day</a:t>
            </a:r>
            <a:endParaRPr lang="Microsoft YaHei" altLang="Microsoft YaHei" sz="700" dirty="0"/>
          </a:p>
          <a:p>
            <a:pPr marL="12700" algn="l" rtl="0" eaLnBrk="0">
              <a:lnSpc>
                <a:spcPct val="87000"/>
              </a:lnSpc>
              <a:spcBef>
                <a:spcPts val="229"/>
              </a:spcBef>
              <a:tabLst/>
            </a:pPr>
            <a:r>
              <a:rPr sz="700" b="1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2010,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6-store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Pavilion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Expo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Shanghai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within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day</a:t>
            </a:r>
            <a:endParaRPr lang="Microsoft YaHei" altLang="Microsoft YaHei" sz="700" dirty="0"/>
          </a:p>
          <a:p>
            <a:pPr marL="12700" algn="l" rtl="0" eaLnBrk="0">
              <a:lnSpc>
                <a:spcPts val="947"/>
              </a:lnSpc>
              <a:spcBef>
                <a:spcPts val="10"/>
              </a:spcBef>
              <a:tabLst/>
            </a:pPr>
            <a:r>
              <a:rPr sz="700" b="1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2015,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57-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storey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complex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just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19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days</a:t>
            </a:r>
            <a:endParaRPr lang="Microsoft YaHei" altLang="Microsoft YaHei" sz="700" dirty="0"/>
          </a:p>
          <a:p>
            <a:pPr marL="12700" algn="l" rtl="0" eaLnBrk="0">
              <a:lnSpc>
                <a:spcPct val="88000"/>
              </a:lnSpc>
              <a:spcBef>
                <a:spcPts val="203"/>
              </a:spcBef>
              <a:tabLst/>
            </a:pPr>
            <a:r>
              <a:rPr sz="700" b="1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built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58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factory-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made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6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years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achieving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sustainable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goal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Magnitude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9</a:t>
            </a:r>
            <a:endParaRPr lang="Microsoft YaHei" altLang="Microsoft YaHei" sz="700" dirty="0"/>
          </a:p>
          <a:p>
            <a:pPr marL="120225" algn="l" rtl="0" eaLnBrk="0">
              <a:lnSpc>
                <a:spcPct val="112000"/>
              </a:lnSpc>
              <a:spcBef>
                <a:spcPts val="19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earthquake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resistance,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times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higher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rgy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efficiency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indoor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quality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100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times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cleaner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outdoor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lang="Microsoft YaHei" altLang="Microsoft YaHei" sz="700" dirty="0"/>
          </a:p>
          <a:p>
            <a:pPr marL="12700" algn="l" rtl="0" eaLnBrk="0">
              <a:lnSpc>
                <a:spcPct val="87000"/>
              </a:lnSpc>
              <a:spcBef>
                <a:spcPts val="219"/>
              </a:spcBef>
              <a:tabLst/>
            </a:pPr>
            <a:r>
              <a:rPr sz="700" b="1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2018,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developed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stainless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steel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B-CORE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sla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replacing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carbon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steel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stainless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steel</a:t>
            </a:r>
            <a:endParaRPr lang="Microsoft YaHei" altLang="Microsoft YaHei" sz="700" dirty="0"/>
          </a:p>
          <a:p>
            <a:pPr marL="120848" algn="l" rtl="0" eaLnBrk="0">
              <a:lnSpc>
                <a:spcPct val="88000"/>
              </a:lnSpc>
              <a:spcBef>
                <a:spcPts val="211"/>
              </a:spcBef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halting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production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carbon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steel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structure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buildings</a:t>
            </a:r>
            <a:endParaRPr lang="Microsoft YaHei" altLang="Microsoft YaHei" sz="700" dirty="0"/>
          </a:p>
          <a:p>
            <a:pPr algn="l" rtl="0" eaLnBrk="0">
              <a:lnSpc>
                <a:spcPct val="17500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8000"/>
              </a:lnSpc>
              <a:spcBef>
                <a:spcPts val="1"/>
              </a:spcBef>
              <a:tabLst/>
            </a:pPr>
            <a:r>
              <a:rPr sz="700" b="1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·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Arial"/>
                <a:ea typeface="Arial"/>
                <a:cs typeface="Arial"/>
              </a:rPr>
              <a:t> 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2020,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successfully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developed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factory-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made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stainless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steel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building-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endParaRPr lang="Microsoft YaHei" altLang="Microsoft YaHei" sz="700" dirty="0"/>
          </a:p>
        </p:txBody>
      </p:sp>
      <p:sp>
        <p:nvSpPr>
          <p:cNvPr id="753" name="textbox 753"/>
          <p:cNvSpPr/>
          <p:nvPr/>
        </p:nvSpPr>
        <p:spPr>
          <a:xfrm>
            <a:off x="8062966" y="3110793"/>
            <a:ext cx="1755139" cy="28435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35830"/>
              </a:lnSpc>
              <a:tabLst/>
            </a:pPr>
            <a:endParaRPr lang="Arial" altLang="Arial" sz="100" dirty="0"/>
          </a:p>
          <a:p>
            <a:pPr marL="12700" indent="6756" algn="l" rtl="0" eaLnBrk="0">
              <a:lnSpc>
                <a:spcPct val="131000"/>
              </a:lnSpc>
              <a:tabLst/>
            </a:pP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oup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riv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ely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owned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enterprise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founded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1988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China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RMB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30,000.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mpany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developed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hundreds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tech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700" spc="1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never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copied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technology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peers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since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inception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mission</a:t>
            </a:r>
            <a:r>
              <a:rPr sz="7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7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Group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Humanity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'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Future</a:t>
            </a:r>
            <a:r>
              <a:rPr sz="700" spc="1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:</a:t>
            </a:r>
            <a:r>
              <a:rPr sz="700" spc="1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original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low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car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&amp;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durable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technology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earth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original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clean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safe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technology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for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humans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Headquartered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Changsha,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Group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has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exported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products</a:t>
            </a:r>
            <a:r>
              <a:rPr sz="600" spc="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</a:t>
            </a:r>
            <a:r>
              <a:rPr sz="600" spc="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over</a:t>
            </a:r>
            <a:r>
              <a:rPr sz="600" spc="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80</a:t>
            </a:r>
            <a:r>
              <a:rPr sz="600" spc="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countries</a:t>
            </a:r>
            <a:r>
              <a:rPr sz="600" spc="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600" spc="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wholly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owns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12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subsidiaries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including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Conditioning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Ltd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Clean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Air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Techn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ology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Ltd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Sustainable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.,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Ltd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.,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Holon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.,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Ltd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6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etc</a:t>
            </a:r>
            <a:endParaRPr lang="Microsoft YaHei" altLang="Microsoft YaHei" sz="600" dirty="0"/>
          </a:p>
          <a:p>
            <a:pPr algn="l" rtl="0" eaLnBrk="0">
              <a:lnSpc>
                <a:spcPct val="103000"/>
              </a:lnSpc>
              <a:tabLst/>
            </a:pPr>
            <a:endParaRPr lang="Arial" altLang="Arial" sz="500" dirty="0"/>
          </a:p>
          <a:p>
            <a:pPr marL="12877" indent="6578" algn="l" rtl="0" eaLnBrk="0">
              <a:lnSpc>
                <a:spcPct val="129000"/>
              </a:lnSpc>
              <a:spcBef>
                <a:spcPts val="4"/>
              </a:spcBef>
              <a:tabLst/>
            </a:pP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Holon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.,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Ltd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sz="7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was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established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2009,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its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factor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is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located</a:t>
            </a:r>
            <a:r>
              <a:rPr sz="700" spc="1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</a:t>
            </a:r>
            <a:r>
              <a:rPr sz="700" spc="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BSB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Town,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Xiangyin,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Hunan.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Works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hops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cover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230,000m</a:t>
            </a:r>
            <a:r>
              <a:rPr sz="600" spc="-30" dirty="0" baseline="52088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with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over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1000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empl</a:t>
            </a:r>
            <a:r>
              <a:rPr sz="7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yees</a:t>
            </a:r>
            <a:endParaRPr lang="Microsoft YaHei" altLang="Microsoft YaHei" sz="700" dirty="0"/>
          </a:p>
        </p:txBody>
      </p:sp>
      <p:sp>
        <p:nvSpPr>
          <p:cNvPr id="754" name="textbox 754"/>
          <p:cNvSpPr/>
          <p:nvPr/>
        </p:nvSpPr>
        <p:spPr>
          <a:xfrm>
            <a:off x="8061569" y="1942633"/>
            <a:ext cx="4823459" cy="6432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64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7000"/>
              </a:lnSpc>
              <a:tabLst/>
            </a:pP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introduction</a:t>
            </a:r>
            <a:r>
              <a:rPr sz="2000" spc="-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 lang="Microsoft YaHei" altLang="Microsoft YaHei" sz="2000" dirty="0"/>
          </a:p>
          <a:p>
            <a:pPr algn="l" rtl="0" eaLnBrk="0">
              <a:lnSpc>
                <a:spcPct val="117000"/>
              </a:lnSpc>
              <a:tabLst/>
            </a:pPr>
            <a:endParaRPr lang="Arial" altLang="Arial" sz="500" dirty="0"/>
          </a:p>
          <a:p>
            <a:pPr marL="37338" algn="l" rtl="0" eaLnBrk="0">
              <a:lnSpc>
                <a:spcPct val="82000"/>
              </a:lnSpc>
              <a:spcBef>
                <a:spcPts val="1"/>
              </a:spcBef>
              <a:tabLst/>
            </a:pP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Group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Holon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Co.,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td</a:t>
            </a:r>
            <a:r>
              <a:rPr sz="2000" spc="-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lang="Microsoft YaHei" altLang="Microsoft YaHei" sz="2000" dirty="0"/>
          </a:p>
        </p:txBody>
      </p:sp>
      <p:pic>
        <p:nvPicPr>
          <p:cNvPr id="755" name="picture 7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60992" y="7794003"/>
            <a:ext cx="1259100" cy="1876475"/>
          </a:xfrm>
          <a:prstGeom prst="rect">
            <a:avLst/>
          </a:prstGeom>
        </p:spPr>
      </p:pic>
      <p:pic>
        <p:nvPicPr>
          <p:cNvPr id="756" name="picture 7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8426" y="4500397"/>
            <a:ext cx="1648282" cy="1201864"/>
          </a:xfrm>
          <a:prstGeom prst="rect">
            <a:avLst/>
          </a:prstGeom>
        </p:spPr>
      </p:pic>
      <p:pic>
        <p:nvPicPr>
          <p:cNvPr id="757" name="picture 7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076750" y="6100813"/>
            <a:ext cx="1648256" cy="1201877"/>
          </a:xfrm>
          <a:prstGeom prst="rect">
            <a:avLst/>
          </a:prstGeom>
        </p:spPr>
      </p:pic>
      <p:pic>
        <p:nvPicPr>
          <p:cNvPr id="758" name="picture 7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076750" y="4500397"/>
            <a:ext cx="1648281" cy="1201851"/>
          </a:xfrm>
          <a:prstGeom prst="rect">
            <a:avLst/>
          </a:prstGeom>
        </p:spPr>
      </p:pic>
      <p:pic>
        <p:nvPicPr>
          <p:cNvPr id="759" name="picture 75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18426" y="6100813"/>
            <a:ext cx="1648256" cy="1201864"/>
          </a:xfrm>
          <a:prstGeom prst="rect">
            <a:avLst/>
          </a:prstGeom>
        </p:spPr>
      </p:pic>
      <p:pic>
        <p:nvPicPr>
          <p:cNvPr id="760" name="picture 76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2300300" y="6100813"/>
            <a:ext cx="1648256" cy="1201864"/>
          </a:xfrm>
          <a:prstGeom prst="rect">
            <a:avLst/>
          </a:prstGeom>
        </p:spPr>
      </p:pic>
      <p:pic>
        <p:nvPicPr>
          <p:cNvPr id="761" name="picture 76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300300" y="4500397"/>
            <a:ext cx="1648269" cy="1201851"/>
          </a:xfrm>
          <a:prstGeom prst="rect">
            <a:avLst/>
          </a:prstGeom>
        </p:spPr>
      </p:pic>
      <p:sp>
        <p:nvSpPr>
          <p:cNvPr id="762" name="textbox 762"/>
          <p:cNvSpPr/>
          <p:nvPr/>
        </p:nvSpPr>
        <p:spPr>
          <a:xfrm>
            <a:off x="526207" y="2294931"/>
            <a:ext cx="5460365" cy="2940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478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8000"/>
              </a:lnSpc>
              <a:tabLst/>
            </a:pP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Brief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History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Factory-made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000" spc="-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</a:t>
            </a:r>
            <a:r>
              <a:rPr sz="20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ngs</a:t>
            </a:r>
            <a:endParaRPr lang="Microsoft YaHei" altLang="Microsoft YaHei" sz="2000" dirty="0"/>
          </a:p>
        </p:txBody>
      </p:sp>
      <p:pic>
        <p:nvPicPr>
          <p:cNvPr id="763" name="picture 76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853213" y="4500397"/>
            <a:ext cx="1195197" cy="1201864"/>
          </a:xfrm>
          <a:prstGeom prst="rect">
            <a:avLst/>
          </a:prstGeom>
        </p:spPr>
      </p:pic>
      <p:pic>
        <p:nvPicPr>
          <p:cNvPr id="764" name="picture 76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853213" y="6100813"/>
            <a:ext cx="1195197" cy="1201864"/>
          </a:xfrm>
          <a:prstGeom prst="rect">
            <a:avLst/>
          </a:prstGeom>
        </p:spPr>
      </p:pic>
      <p:pic>
        <p:nvPicPr>
          <p:cNvPr id="765" name="picture 76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486585" y="7706995"/>
            <a:ext cx="1195197" cy="1201864"/>
          </a:xfrm>
          <a:prstGeom prst="rect">
            <a:avLst/>
          </a:prstGeom>
        </p:spPr>
      </p:pic>
      <p:pic>
        <p:nvPicPr>
          <p:cNvPr id="766" name="picture 7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2833700" y="7707007"/>
            <a:ext cx="1114856" cy="1201191"/>
          </a:xfrm>
          <a:prstGeom prst="rect">
            <a:avLst/>
          </a:prstGeom>
        </p:spPr>
      </p:pic>
      <p:sp>
        <p:nvSpPr>
          <p:cNvPr id="767" name="textbox 767"/>
          <p:cNvSpPr/>
          <p:nvPr/>
        </p:nvSpPr>
        <p:spPr>
          <a:xfrm>
            <a:off x="505100" y="10333819"/>
            <a:ext cx="14168119" cy="139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25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3000"/>
              </a:lnSpc>
              <a:tabLst/>
            </a:pP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25</a:t>
            </a:r>
            <a:r>
              <a:rPr sz="900" spc="-1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sz="9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26</a:t>
            </a:r>
            <a:endParaRPr lang="Microsoft YaHei" altLang="Microsoft YaHei" sz="900" dirty="0"/>
          </a:p>
        </p:txBody>
      </p:sp>
      <p:pic>
        <p:nvPicPr>
          <p:cNvPr id="768" name="picture 76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13003" y="7706995"/>
            <a:ext cx="829170" cy="1201864"/>
          </a:xfrm>
          <a:prstGeom prst="rect">
            <a:avLst/>
          </a:prstGeom>
        </p:spPr>
      </p:pic>
      <p:sp>
        <p:nvSpPr>
          <p:cNvPr id="769" name="textbox 769"/>
          <p:cNvSpPr/>
          <p:nvPr/>
        </p:nvSpPr>
        <p:spPr>
          <a:xfrm>
            <a:off x="509639" y="5766718"/>
            <a:ext cx="1513205" cy="2317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611"/>
              </a:lnSpc>
              <a:tabLst/>
            </a:pPr>
            <a:endParaRPr lang="Arial" altLang="Arial" sz="100" dirty="0"/>
          </a:p>
          <a:p>
            <a:pPr marL="12700" indent="5511" algn="l" rtl="0" eaLnBrk="0">
              <a:lnSpc>
                <a:spcPct val="113000"/>
              </a:lnSpc>
              <a:tabLst/>
            </a:pP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Residence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the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first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one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built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day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BROAD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Town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600" spc="7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Hunan</a:t>
            </a:r>
            <a:endParaRPr lang="Microsoft YaHei" altLang="Microsoft YaHei" sz="600" dirty="0"/>
          </a:p>
        </p:txBody>
      </p:sp>
      <p:sp>
        <p:nvSpPr>
          <p:cNvPr id="770" name="textbox 770"/>
          <p:cNvSpPr/>
          <p:nvPr/>
        </p:nvSpPr>
        <p:spPr>
          <a:xfrm>
            <a:off x="506439" y="7368475"/>
            <a:ext cx="1205230" cy="2330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393"/>
              </a:lnSpc>
              <a:tabLst/>
            </a:pPr>
            <a:endParaRPr lang="Arial" altLang="Arial" sz="100" dirty="0"/>
          </a:p>
          <a:p>
            <a:pPr marL="15900" indent="-3200" algn="l" rtl="0" eaLnBrk="0">
              <a:lnSpc>
                <a:spcPct val="105000"/>
              </a:lnSpc>
              <a:tabLst/>
            </a:pP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corporate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HQ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built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9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</a:t>
            </a:r>
            <a:r>
              <a:rPr sz="6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days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sz="7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Shando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ng</a:t>
            </a:r>
            <a:endParaRPr lang="Microsoft YaHei" altLang="Microsoft YaHei" sz="700" dirty="0"/>
          </a:p>
        </p:txBody>
      </p:sp>
      <p:sp>
        <p:nvSpPr>
          <p:cNvPr id="771" name="textbox 771"/>
          <p:cNvSpPr/>
          <p:nvPr/>
        </p:nvSpPr>
        <p:spPr>
          <a:xfrm>
            <a:off x="5844423" y="7367319"/>
            <a:ext cx="1174750" cy="2343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179"/>
              </a:lnSpc>
              <a:tabLst/>
            </a:pPr>
            <a:endParaRPr lang="Arial" altLang="Arial" sz="100" dirty="0"/>
          </a:p>
          <a:p>
            <a:pPr marL="12700" indent="1422" algn="l" rtl="0" eaLnBrk="0">
              <a:lnSpc>
                <a:spcPct val="114000"/>
              </a:lnSpc>
              <a:tabLst/>
            </a:pP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Office</a:t>
            </a:r>
            <a:r>
              <a:rPr sz="6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6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built</a:t>
            </a:r>
            <a:r>
              <a:rPr sz="6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6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10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9</a:t>
            </a:r>
            <a:r>
              <a:rPr sz="600" spc="8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days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6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sz="600" spc="4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Ningxia</a:t>
            </a:r>
            <a:endParaRPr lang="Microsoft YaHei" altLang="Microsoft YaHei" sz="600" dirty="0"/>
          </a:p>
        </p:txBody>
      </p:sp>
      <p:sp>
        <p:nvSpPr>
          <p:cNvPr id="772" name="textbox 772"/>
          <p:cNvSpPr/>
          <p:nvPr/>
        </p:nvSpPr>
        <p:spPr>
          <a:xfrm>
            <a:off x="5841222" y="5768040"/>
            <a:ext cx="991869" cy="2317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427"/>
              </a:lnSpc>
              <a:tabLst/>
            </a:pPr>
            <a:endParaRPr lang="Arial" altLang="Arial" sz="100" dirty="0"/>
          </a:p>
          <a:p>
            <a:pPr marL="19189" indent="-6489" algn="l" rtl="0" eaLnBrk="0">
              <a:lnSpc>
                <a:spcPct val="104000"/>
              </a:lnSpc>
              <a:tabLst/>
            </a:pP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complex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building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700" spc="-3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sz="700" spc="-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ilt</a:t>
            </a:r>
            <a:r>
              <a:rPr sz="7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13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days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5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sz="600" spc="2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600" spc="0" dirty="0">
                <a:solidFill>
                  <a:srgbClr val="23191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Shanxi</a:t>
            </a:r>
            <a:endParaRPr lang="Microsoft YaHei" altLang="Microsoft YaHei" sz="600" dirty="0"/>
          </a:p>
        </p:txBody>
      </p:sp>
      <p:pic>
        <p:nvPicPr>
          <p:cNvPr id="773" name="picture 77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4061478" y="402259"/>
            <a:ext cx="545515" cy="322895"/>
          </a:xfrm>
          <a:prstGeom prst="rect">
            <a:avLst/>
          </a:prstGeom>
        </p:spPr>
      </p:pic>
      <p:pic>
        <p:nvPicPr>
          <p:cNvPr id="774" name="picture 77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4063870" y="757238"/>
            <a:ext cx="531747" cy="186766"/>
          </a:xfrm>
          <a:prstGeom prst="rect">
            <a:avLst/>
          </a:prstGeom>
        </p:spPr>
      </p:pic>
      <p:pic>
        <p:nvPicPr>
          <p:cNvPr id="775" name="picture 77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4062371" y="1086383"/>
            <a:ext cx="530488" cy="87217"/>
          </a:xfrm>
          <a:prstGeom prst="rect">
            <a:avLst/>
          </a:prstGeom>
        </p:spPr>
      </p:pic>
      <p:pic>
        <p:nvPicPr>
          <p:cNvPr id="776" name="picture 77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4062371" y="999052"/>
            <a:ext cx="498076" cy="68190"/>
          </a:xfrm>
          <a:prstGeom prst="rect">
            <a:avLst/>
          </a:prstGeom>
        </p:spPr>
      </p:pic>
      <p:sp>
        <p:nvSpPr>
          <p:cNvPr id="777" name="rect"/>
          <p:cNvSpPr/>
          <p:nvPr/>
        </p:nvSpPr>
        <p:spPr>
          <a:xfrm>
            <a:off x="14567020" y="1018664"/>
            <a:ext cx="32701" cy="47485"/>
          </a:xfrm>
          <a:prstGeom prst="rect">
            <a:avLst/>
          </a:prstGeom>
          <a:solidFill>
            <a:srgbClr val="231916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E94486CC-9CD1-11EB-B3E1-52540006F7B4}" pid="2" name="CRO">
    <vt:lpwstr>wqlLaW5nc29mdCBQREYgdG8gV1BTIDgw</vt:lpwstr>
  </op:property>
  <op:property fmtid="{E94486CC-9CD1-11EB-B3E1-52540006F7B4}" pid="3" name="Created">
    <vt:filetime>2023-02-17T17:39:58</vt:filetime>
  </op:property>
</op:Properties>
</file>